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Default Extension="jpeg" ContentType="image/jpeg"/>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Montserrat ExtraBold" charset="0"/>
      <p:bold r:id="rId14"/>
      <p:boldItalic r:id="rId15"/>
    </p:embeddedFont>
    <p:embeddedFont>
      <p:font typeface="Montserrat" charset="0"/>
      <p:regular r:id="rId16"/>
      <p:bold r:id="rId17"/>
      <p:italic r:id="rId18"/>
      <p:boldItalic r:id="rId19"/>
    </p:embeddedFont>
    <p:embeddedFont>
      <p:font typeface="Montserrat Medium"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1" d="100"/>
          <a:sy n="91" d="100"/>
        </p:scale>
        <p:origin x="-786" y="-96"/>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png>
</file>

<file path=ppt/media/image25.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cff00584c3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cff00584c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cff00584c3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cff00584c3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7f9262ee2f_0_26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7f9262ee2f_0_26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f9262ee2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f9262ee2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7290233416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72902334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cff00584c3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cff00584c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ff00584c3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cff00584c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cff00584c3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cff00584c3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cff00584c3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cff00584c3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7290233416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729023341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2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175900" y="1950100"/>
            <a:ext cx="4792200" cy="644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3600"/>
              <a:buNone/>
              <a:defRPr sz="3600" b="1">
                <a:solidFill>
                  <a:schemeClr val="lt1"/>
                </a:solidFill>
              </a:defRPr>
            </a:lvl1pPr>
            <a:lvl2pPr lvl="1" algn="ctr">
              <a:spcBef>
                <a:spcPts val="0"/>
              </a:spcBef>
              <a:spcAft>
                <a:spcPts val="0"/>
              </a:spcAft>
              <a:buClr>
                <a:schemeClr val="lt1"/>
              </a:buClr>
              <a:buSzPts val="3600"/>
              <a:buNone/>
              <a:defRPr sz="3600" b="1">
                <a:solidFill>
                  <a:schemeClr val="lt1"/>
                </a:solidFill>
              </a:defRPr>
            </a:lvl2pPr>
            <a:lvl3pPr lvl="2" algn="ctr">
              <a:spcBef>
                <a:spcPts val="0"/>
              </a:spcBef>
              <a:spcAft>
                <a:spcPts val="0"/>
              </a:spcAft>
              <a:buClr>
                <a:schemeClr val="lt1"/>
              </a:buClr>
              <a:buSzPts val="3600"/>
              <a:buNone/>
              <a:defRPr sz="3600" b="1">
                <a:solidFill>
                  <a:schemeClr val="lt1"/>
                </a:solidFill>
              </a:defRPr>
            </a:lvl3pPr>
            <a:lvl4pPr lvl="3" algn="ctr">
              <a:spcBef>
                <a:spcPts val="0"/>
              </a:spcBef>
              <a:spcAft>
                <a:spcPts val="0"/>
              </a:spcAft>
              <a:buClr>
                <a:schemeClr val="lt1"/>
              </a:buClr>
              <a:buSzPts val="3600"/>
              <a:buNone/>
              <a:defRPr sz="3600" b="1">
                <a:solidFill>
                  <a:schemeClr val="lt1"/>
                </a:solidFill>
              </a:defRPr>
            </a:lvl4pPr>
            <a:lvl5pPr lvl="4" algn="ctr">
              <a:spcBef>
                <a:spcPts val="0"/>
              </a:spcBef>
              <a:spcAft>
                <a:spcPts val="0"/>
              </a:spcAft>
              <a:buClr>
                <a:schemeClr val="lt1"/>
              </a:buClr>
              <a:buSzPts val="3600"/>
              <a:buNone/>
              <a:defRPr sz="3600" b="1">
                <a:solidFill>
                  <a:schemeClr val="lt1"/>
                </a:solidFill>
              </a:defRPr>
            </a:lvl5pPr>
            <a:lvl6pPr lvl="5" algn="ctr">
              <a:spcBef>
                <a:spcPts val="0"/>
              </a:spcBef>
              <a:spcAft>
                <a:spcPts val="0"/>
              </a:spcAft>
              <a:buClr>
                <a:schemeClr val="lt1"/>
              </a:buClr>
              <a:buSzPts val="3600"/>
              <a:buNone/>
              <a:defRPr sz="3600" b="1">
                <a:solidFill>
                  <a:schemeClr val="lt1"/>
                </a:solidFill>
              </a:defRPr>
            </a:lvl6pPr>
            <a:lvl7pPr lvl="6" algn="ctr">
              <a:spcBef>
                <a:spcPts val="0"/>
              </a:spcBef>
              <a:spcAft>
                <a:spcPts val="0"/>
              </a:spcAft>
              <a:buClr>
                <a:schemeClr val="lt1"/>
              </a:buClr>
              <a:buSzPts val="3600"/>
              <a:buNone/>
              <a:defRPr sz="3600" b="1">
                <a:solidFill>
                  <a:schemeClr val="lt1"/>
                </a:solidFill>
              </a:defRPr>
            </a:lvl7pPr>
            <a:lvl8pPr lvl="7" algn="ctr">
              <a:spcBef>
                <a:spcPts val="0"/>
              </a:spcBef>
              <a:spcAft>
                <a:spcPts val="0"/>
              </a:spcAft>
              <a:buClr>
                <a:schemeClr val="lt1"/>
              </a:buClr>
              <a:buSzPts val="3600"/>
              <a:buNone/>
              <a:defRPr sz="3600" b="1">
                <a:solidFill>
                  <a:schemeClr val="lt1"/>
                </a:solidFill>
              </a:defRPr>
            </a:lvl8pPr>
            <a:lvl9pPr lvl="8" algn="ctr">
              <a:spcBef>
                <a:spcPts val="0"/>
              </a:spcBef>
              <a:spcAft>
                <a:spcPts val="0"/>
              </a:spcAft>
              <a:buClr>
                <a:schemeClr val="lt1"/>
              </a:buClr>
              <a:buSzPts val="3600"/>
              <a:buNone/>
              <a:defRPr sz="3600" b="1">
                <a:solidFill>
                  <a:schemeClr val="lt1"/>
                </a:solidFill>
              </a:defRPr>
            </a:lvl9pPr>
          </a:lstStyle>
          <a:p>
            <a:endParaRPr/>
          </a:p>
        </p:txBody>
      </p:sp>
      <p:sp>
        <p:nvSpPr>
          <p:cNvPr id="10" name="Google Shape;10;p2"/>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7"/>
        <p:cNvGrpSpPr/>
        <p:nvPr/>
      </p:nvGrpSpPr>
      <p:grpSpPr>
        <a:xfrm>
          <a:off x="0" y="0"/>
          <a:ext cx="0" cy="0"/>
          <a:chOff x="0" y="0"/>
          <a:chExt cx="0" cy="0"/>
        </a:xfrm>
      </p:grpSpPr>
      <p:sp>
        <p:nvSpPr>
          <p:cNvPr id="38" name="Google Shape;38;p11"/>
          <p:cNvSpPr txBox="1">
            <a:spLocks noGrp="1"/>
          </p:cNvSpPr>
          <p:nvPr>
            <p:ph type="title" hasCustomPrompt="1"/>
          </p:nvPr>
        </p:nvSpPr>
        <p:spPr>
          <a:xfrm>
            <a:off x="1920750" y="1634425"/>
            <a:ext cx="5302500" cy="1116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a:spLocks noGrp="1"/>
          </p:cNvSpPr>
          <p:nvPr>
            <p:ph type="body" idx="1"/>
          </p:nvPr>
        </p:nvSpPr>
        <p:spPr>
          <a:xfrm>
            <a:off x="2786550" y="3094475"/>
            <a:ext cx="3570900" cy="5670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defRPr>
            </a:lvl1pPr>
            <a:lvl2pPr marL="914400" lvl="1" indent="-342900" algn="ctr">
              <a:spcBef>
                <a:spcPts val="1600"/>
              </a:spcBef>
              <a:spcAft>
                <a:spcPts val="0"/>
              </a:spcAft>
              <a:buClr>
                <a:schemeClr val="accent1"/>
              </a:buClr>
              <a:buSzPts val="1800"/>
              <a:buChar char="○"/>
              <a:defRPr sz="1800">
                <a:solidFill>
                  <a:schemeClr val="accent1"/>
                </a:solidFill>
              </a:defRPr>
            </a:lvl2pPr>
            <a:lvl3pPr marL="1371600" lvl="2" indent="-342900" algn="ctr">
              <a:spcBef>
                <a:spcPts val="1600"/>
              </a:spcBef>
              <a:spcAft>
                <a:spcPts val="0"/>
              </a:spcAft>
              <a:buClr>
                <a:schemeClr val="accent1"/>
              </a:buClr>
              <a:buSzPts val="1800"/>
              <a:buChar char="■"/>
              <a:defRPr sz="1800">
                <a:solidFill>
                  <a:schemeClr val="accent1"/>
                </a:solidFill>
              </a:defRPr>
            </a:lvl3pPr>
            <a:lvl4pPr marL="1828800" lvl="3" indent="-342900" algn="ctr">
              <a:spcBef>
                <a:spcPts val="1600"/>
              </a:spcBef>
              <a:spcAft>
                <a:spcPts val="0"/>
              </a:spcAft>
              <a:buClr>
                <a:schemeClr val="accent1"/>
              </a:buClr>
              <a:buSzPts val="1800"/>
              <a:buChar char="●"/>
              <a:defRPr sz="1800">
                <a:solidFill>
                  <a:schemeClr val="accent1"/>
                </a:solidFill>
              </a:defRPr>
            </a:lvl4pPr>
            <a:lvl5pPr marL="2286000" lvl="4" indent="-342900" algn="ctr">
              <a:spcBef>
                <a:spcPts val="1600"/>
              </a:spcBef>
              <a:spcAft>
                <a:spcPts val="0"/>
              </a:spcAft>
              <a:buClr>
                <a:schemeClr val="accent1"/>
              </a:buClr>
              <a:buSzPts val="1800"/>
              <a:buChar char="○"/>
              <a:defRPr sz="1800">
                <a:solidFill>
                  <a:schemeClr val="accent1"/>
                </a:solidFill>
              </a:defRPr>
            </a:lvl5pPr>
            <a:lvl6pPr marL="2743200" lvl="5" indent="-342900" algn="ctr">
              <a:spcBef>
                <a:spcPts val="1600"/>
              </a:spcBef>
              <a:spcAft>
                <a:spcPts val="0"/>
              </a:spcAft>
              <a:buClr>
                <a:schemeClr val="accent1"/>
              </a:buClr>
              <a:buSzPts val="1800"/>
              <a:buChar char="■"/>
              <a:defRPr sz="1800">
                <a:solidFill>
                  <a:schemeClr val="accent1"/>
                </a:solidFill>
              </a:defRPr>
            </a:lvl6pPr>
            <a:lvl7pPr marL="3200400" lvl="6" indent="-342900" algn="ctr">
              <a:spcBef>
                <a:spcPts val="1600"/>
              </a:spcBef>
              <a:spcAft>
                <a:spcPts val="0"/>
              </a:spcAft>
              <a:buClr>
                <a:schemeClr val="accent1"/>
              </a:buClr>
              <a:buSzPts val="1800"/>
              <a:buChar char="●"/>
              <a:defRPr sz="1800">
                <a:solidFill>
                  <a:schemeClr val="accent1"/>
                </a:solidFill>
              </a:defRPr>
            </a:lvl7pPr>
            <a:lvl8pPr marL="3657600" lvl="7" indent="-342900" algn="ctr">
              <a:spcBef>
                <a:spcPts val="1600"/>
              </a:spcBef>
              <a:spcAft>
                <a:spcPts val="0"/>
              </a:spcAft>
              <a:buClr>
                <a:schemeClr val="accent1"/>
              </a:buClr>
              <a:buSzPts val="1800"/>
              <a:buChar char="○"/>
              <a:defRPr sz="1800">
                <a:solidFill>
                  <a:schemeClr val="accent1"/>
                </a:solidFill>
              </a:defRPr>
            </a:lvl8pPr>
            <a:lvl9pPr marL="4114800" lvl="8" indent="-342900" algn="ctr">
              <a:spcBef>
                <a:spcPts val="1600"/>
              </a:spcBef>
              <a:spcAft>
                <a:spcPts val="1600"/>
              </a:spcAft>
              <a:buClr>
                <a:schemeClr val="accent1"/>
              </a:buClr>
              <a:buSzPts val="1800"/>
              <a:buChar char="■"/>
              <a:defRPr sz="1800">
                <a:solidFill>
                  <a:schemeClr val="accen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ullet Points">
  <p:cSld name="CAPTION_ONLY_3">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938500" y="1246025"/>
            <a:ext cx="7172100" cy="3039900"/>
          </a:xfrm>
          <a:prstGeom prst="rect">
            <a:avLst/>
          </a:prstGeom>
        </p:spPr>
        <p:txBody>
          <a:bodyPr spcFirstLastPara="1" wrap="square" lIns="91425" tIns="91425" rIns="91425" bIns="91425" anchor="t" anchorCtr="0">
            <a:noAutofit/>
          </a:bodyPr>
          <a:lstStyle>
            <a:lvl1pPr marL="457200" lvl="0" indent="-301625" rtl="0">
              <a:spcBef>
                <a:spcPts val="0"/>
              </a:spcBef>
              <a:spcAft>
                <a:spcPts val="0"/>
              </a:spcAft>
              <a:buClr>
                <a:schemeClr val="lt1"/>
              </a:buClr>
              <a:buSzPts val="1150"/>
              <a:buChar char="●"/>
              <a:defRPr sz="1150">
                <a:solidFill>
                  <a:schemeClr val="lt1"/>
                </a:solidFill>
              </a:defRPr>
            </a:lvl1pPr>
            <a:lvl2pPr marL="914400" lvl="1" indent="-301625" rtl="0">
              <a:spcBef>
                <a:spcPts val="1600"/>
              </a:spcBef>
              <a:spcAft>
                <a:spcPts val="0"/>
              </a:spcAft>
              <a:buClr>
                <a:schemeClr val="lt1"/>
              </a:buClr>
              <a:buSzPts val="1150"/>
              <a:buChar char="○"/>
              <a:defRPr sz="1150">
                <a:solidFill>
                  <a:schemeClr val="lt1"/>
                </a:solidFill>
              </a:defRPr>
            </a:lvl2pPr>
            <a:lvl3pPr marL="1371600" lvl="2" indent="-301625" rtl="0">
              <a:spcBef>
                <a:spcPts val="1600"/>
              </a:spcBef>
              <a:spcAft>
                <a:spcPts val="0"/>
              </a:spcAft>
              <a:buClr>
                <a:schemeClr val="lt1"/>
              </a:buClr>
              <a:buSzPts val="1150"/>
              <a:buChar char="■"/>
              <a:defRPr sz="1150">
                <a:solidFill>
                  <a:schemeClr val="lt1"/>
                </a:solidFill>
              </a:defRPr>
            </a:lvl3pPr>
            <a:lvl4pPr marL="1828800" lvl="3" indent="-301625" rtl="0">
              <a:spcBef>
                <a:spcPts val="1600"/>
              </a:spcBef>
              <a:spcAft>
                <a:spcPts val="0"/>
              </a:spcAft>
              <a:buClr>
                <a:schemeClr val="lt1"/>
              </a:buClr>
              <a:buSzPts val="1150"/>
              <a:buChar char="●"/>
              <a:defRPr sz="1150">
                <a:solidFill>
                  <a:schemeClr val="lt1"/>
                </a:solidFill>
              </a:defRPr>
            </a:lvl4pPr>
            <a:lvl5pPr marL="2286000" lvl="4" indent="-301625" rtl="0">
              <a:spcBef>
                <a:spcPts val="1600"/>
              </a:spcBef>
              <a:spcAft>
                <a:spcPts val="0"/>
              </a:spcAft>
              <a:buClr>
                <a:schemeClr val="lt1"/>
              </a:buClr>
              <a:buSzPts val="1150"/>
              <a:buChar char="○"/>
              <a:defRPr sz="1150">
                <a:solidFill>
                  <a:schemeClr val="lt1"/>
                </a:solidFill>
              </a:defRPr>
            </a:lvl5pPr>
            <a:lvl6pPr marL="2743200" lvl="5" indent="-301625" rtl="0">
              <a:spcBef>
                <a:spcPts val="1600"/>
              </a:spcBef>
              <a:spcAft>
                <a:spcPts val="0"/>
              </a:spcAft>
              <a:buClr>
                <a:schemeClr val="lt1"/>
              </a:buClr>
              <a:buSzPts val="1150"/>
              <a:buChar char="■"/>
              <a:defRPr sz="1150">
                <a:solidFill>
                  <a:schemeClr val="lt1"/>
                </a:solidFill>
              </a:defRPr>
            </a:lvl6pPr>
            <a:lvl7pPr marL="3200400" lvl="6" indent="-301625" rtl="0">
              <a:spcBef>
                <a:spcPts val="1600"/>
              </a:spcBef>
              <a:spcAft>
                <a:spcPts val="0"/>
              </a:spcAft>
              <a:buClr>
                <a:schemeClr val="lt1"/>
              </a:buClr>
              <a:buSzPts val="1150"/>
              <a:buChar char="●"/>
              <a:defRPr sz="1150">
                <a:solidFill>
                  <a:schemeClr val="lt1"/>
                </a:solidFill>
              </a:defRPr>
            </a:lvl7pPr>
            <a:lvl8pPr marL="3657600" lvl="7" indent="-301625" rtl="0">
              <a:spcBef>
                <a:spcPts val="1600"/>
              </a:spcBef>
              <a:spcAft>
                <a:spcPts val="0"/>
              </a:spcAft>
              <a:buClr>
                <a:schemeClr val="lt1"/>
              </a:buClr>
              <a:buSzPts val="1150"/>
              <a:buChar char="○"/>
              <a:defRPr sz="1150">
                <a:solidFill>
                  <a:schemeClr val="lt1"/>
                </a:solidFill>
              </a:defRPr>
            </a:lvl8pPr>
            <a:lvl9pPr marL="4114800" lvl="8" indent="-301625" rtl="0">
              <a:spcBef>
                <a:spcPts val="1600"/>
              </a:spcBef>
              <a:spcAft>
                <a:spcPts val="1600"/>
              </a:spcAft>
              <a:buClr>
                <a:schemeClr val="lt1"/>
              </a:buClr>
              <a:buSzPts val="1150"/>
              <a:buChar char="■"/>
              <a:defRPr sz="1150">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_1_3">
    <p:bg>
      <p:bgPr>
        <a:blipFill>
          <a:blip r:embed="rId2">
            <a:alphaModFix/>
          </a:blip>
          <a:stretch>
            <a:fillRect/>
          </a:stretch>
        </a:blipFill>
        <a:effectLst/>
      </p:bgPr>
    </p:bg>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353849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6" name="Google Shape;46;p14"/>
          <p:cNvSpPr txBox="1">
            <a:spLocks noGrp="1"/>
          </p:cNvSpPr>
          <p:nvPr>
            <p:ph type="subTitle" idx="1"/>
          </p:nvPr>
        </p:nvSpPr>
        <p:spPr>
          <a:xfrm>
            <a:off x="353849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7" name="Google Shape;47;p14"/>
          <p:cNvSpPr txBox="1">
            <a:spLocks noGrp="1"/>
          </p:cNvSpPr>
          <p:nvPr>
            <p:ph type="title" idx="2"/>
          </p:nvPr>
        </p:nvSpPr>
        <p:spPr>
          <a:xfrm>
            <a:off x="6028553"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48" name="Google Shape;48;p14"/>
          <p:cNvSpPr txBox="1">
            <a:spLocks noGrp="1"/>
          </p:cNvSpPr>
          <p:nvPr>
            <p:ph type="subTitle" idx="3"/>
          </p:nvPr>
        </p:nvSpPr>
        <p:spPr>
          <a:xfrm>
            <a:off x="6028553"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49" name="Google Shape;49;p14"/>
          <p:cNvSpPr txBox="1">
            <a:spLocks noGrp="1"/>
          </p:cNvSpPr>
          <p:nvPr>
            <p:ph type="title" idx="4"/>
          </p:nvPr>
        </p:nvSpPr>
        <p:spPr>
          <a:xfrm>
            <a:off x="1048447" y="26155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 name="Google Shape;50;p14"/>
          <p:cNvSpPr txBox="1">
            <a:spLocks noGrp="1"/>
          </p:cNvSpPr>
          <p:nvPr>
            <p:ph type="subTitle" idx="5"/>
          </p:nvPr>
        </p:nvSpPr>
        <p:spPr>
          <a:xfrm>
            <a:off x="1048447" y="31480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1" name="Google Shape;51;p14"/>
          <p:cNvSpPr txBox="1">
            <a:spLocks noGrp="1"/>
          </p:cNvSpPr>
          <p:nvPr>
            <p:ph type="title" idx="6" hasCustomPrompt="1"/>
          </p:nvPr>
        </p:nvSpPr>
        <p:spPr>
          <a:xfrm>
            <a:off x="10484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a:spLocks noGrp="1"/>
          </p:cNvSpPr>
          <p:nvPr>
            <p:ph type="title" idx="7" hasCustomPrompt="1"/>
          </p:nvPr>
        </p:nvSpPr>
        <p:spPr>
          <a:xfrm>
            <a:off x="353850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a:spLocks noGrp="1"/>
          </p:cNvSpPr>
          <p:nvPr>
            <p:ph type="title" idx="8" hasCustomPrompt="1"/>
          </p:nvPr>
        </p:nvSpPr>
        <p:spPr>
          <a:xfrm>
            <a:off x="6028550" y="1770700"/>
            <a:ext cx="20670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3600"/>
              <a:buNone/>
              <a:defRPr sz="3600">
                <a:solidFill>
                  <a:schemeClr val="lt2"/>
                </a:solidFill>
              </a:defRPr>
            </a:lvl1pPr>
            <a:lvl2pPr lvl="1" algn="ctr" rtl="0">
              <a:spcBef>
                <a:spcPts val="0"/>
              </a:spcBef>
              <a:spcAft>
                <a:spcPts val="0"/>
              </a:spcAft>
              <a:buClr>
                <a:schemeClr val="lt2"/>
              </a:buClr>
              <a:buSzPts val="3600"/>
              <a:buNone/>
              <a:defRPr sz="3600">
                <a:solidFill>
                  <a:schemeClr val="lt2"/>
                </a:solidFill>
              </a:defRPr>
            </a:lvl2pPr>
            <a:lvl3pPr lvl="2" algn="ctr" rtl="0">
              <a:spcBef>
                <a:spcPts val="0"/>
              </a:spcBef>
              <a:spcAft>
                <a:spcPts val="0"/>
              </a:spcAft>
              <a:buClr>
                <a:schemeClr val="lt2"/>
              </a:buClr>
              <a:buSzPts val="3600"/>
              <a:buNone/>
              <a:defRPr sz="3600">
                <a:solidFill>
                  <a:schemeClr val="lt2"/>
                </a:solidFill>
              </a:defRPr>
            </a:lvl3pPr>
            <a:lvl4pPr lvl="3" algn="ctr" rtl="0">
              <a:spcBef>
                <a:spcPts val="0"/>
              </a:spcBef>
              <a:spcAft>
                <a:spcPts val="0"/>
              </a:spcAft>
              <a:buClr>
                <a:schemeClr val="lt2"/>
              </a:buClr>
              <a:buSzPts val="3600"/>
              <a:buNone/>
              <a:defRPr sz="3600">
                <a:solidFill>
                  <a:schemeClr val="lt2"/>
                </a:solidFill>
              </a:defRPr>
            </a:lvl4pPr>
            <a:lvl5pPr lvl="4" algn="ctr" rtl="0">
              <a:spcBef>
                <a:spcPts val="0"/>
              </a:spcBef>
              <a:spcAft>
                <a:spcPts val="0"/>
              </a:spcAft>
              <a:buClr>
                <a:schemeClr val="lt2"/>
              </a:buClr>
              <a:buSzPts val="3600"/>
              <a:buNone/>
              <a:defRPr sz="3600">
                <a:solidFill>
                  <a:schemeClr val="lt2"/>
                </a:solidFill>
              </a:defRPr>
            </a:lvl5pPr>
            <a:lvl6pPr lvl="5" algn="ctr" rtl="0">
              <a:spcBef>
                <a:spcPts val="0"/>
              </a:spcBef>
              <a:spcAft>
                <a:spcPts val="0"/>
              </a:spcAft>
              <a:buClr>
                <a:schemeClr val="lt2"/>
              </a:buClr>
              <a:buSzPts val="3600"/>
              <a:buNone/>
              <a:defRPr sz="3600">
                <a:solidFill>
                  <a:schemeClr val="lt2"/>
                </a:solidFill>
              </a:defRPr>
            </a:lvl6pPr>
            <a:lvl7pPr lvl="6" algn="ctr" rtl="0">
              <a:spcBef>
                <a:spcPts val="0"/>
              </a:spcBef>
              <a:spcAft>
                <a:spcPts val="0"/>
              </a:spcAft>
              <a:buClr>
                <a:schemeClr val="lt2"/>
              </a:buClr>
              <a:buSzPts val="3600"/>
              <a:buNone/>
              <a:defRPr sz="3600">
                <a:solidFill>
                  <a:schemeClr val="lt2"/>
                </a:solidFill>
              </a:defRPr>
            </a:lvl7pPr>
            <a:lvl8pPr lvl="7" algn="ctr" rtl="0">
              <a:spcBef>
                <a:spcPts val="0"/>
              </a:spcBef>
              <a:spcAft>
                <a:spcPts val="0"/>
              </a:spcAft>
              <a:buClr>
                <a:schemeClr val="lt2"/>
              </a:buClr>
              <a:buSzPts val="3600"/>
              <a:buNone/>
              <a:defRPr sz="3600">
                <a:solidFill>
                  <a:schemeClr val="lt2"/>
                </a:solidFill>
              </a:defRPr>
            </a:lvl8pPr>
            <a:lvl9pPr lvl="8" algn="ctr" rtl="0">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ext">
  <p:cSld name="TITLE_1">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285500" y="2832875"/>
            <a:ext cx="3657300" cy="644700"/>
          </a:xfrm>
          <a:prstGeom prst="rect">
            <a:avLst/>
          </a:prstGeom>
          <a:effectLst>
            <a:outerShdw blurRad="57150" dist="19050" dir="5400000" algn="bl" rotWithShape="0">
              <a:srgbClr val="76A5AF">
                <a:alpha val="88000"/>
              </a:srgbClr>
            </a:outerShdw>
          </a:effectLst>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56" name="Google Shape;56;p15"/>
          <p:cNvSpPr txBox="1">
            <a:spLocks noGrp="1"/>
          </p:cNvSpPr>
          <p:nvPr>
            <p:ph type="subTitle" idx="1"/>
          </p:nvPr>
        </p:nvSpPr>
        <p:spPr>
          <a:xfrm>
            <a:off x="4144050" y="3549850"/>
            <a:ext cx="394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ctrTitle"/>
          </p:nvPr>
        </p:nvSpPr>
        <p:spPr>
          <a:xfrm>
            <a:off x="1850525" y="1157925"/>
            <a:ext cx="5442900" cy="2603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000"/>
              <a:buNone/>
              <a:defRPr sz="3000" b="1">
                <a:solidFill>
                  <a:schemeClr val="lt1"/>
                </a:solidFill>
              </a:defRPr>
            </a:lvl1pPr>
            <a:lvl2pPr lvl="1" algn="ctr" rtl="0">
              <a:spcBef>
                <a:spcPts val="0"/>
              </a:spcBef>
              <a:spcAft>
                <a:spcPts val="0"/>
              </a:spcAft>
              <a:buClr>
                <a:schemeClr val="lt1"/>
              </a:buClr>
              <a:buSzPts val="3000"/>
              <a:buNone/>
              <a:defRPr sz="3000" b="1">
                <a:solidFill>
                  <a:schemeClr val="lt1"/>
                </a:solidFill>
              </a:defRPr>
            </a:lvl2pPr>
            <a:lvl3pPr lvl="2" algn="ctr" rtl="0">
              <a:spcBef>
                <a:spcPts val="0"/>
              </a:spcBef>
              <a:spcAft>
                <a:spcPts val="0"/>
              </a:spcAft>
              <a:buClr>
                <a:schemeClr val="lt1"/>
              </a:buClr>
              <a:buSzPts val="3000"/>
              <a:buNone/>
              <a:defRPr sz="3000" b="1">
                <a:solidFill>
                  <a:schemeClr val="lt1"/>
                </a:solidFill>
              </a:defRPr>
            </a:lvl3pPr>
            <a:lvl4pPr lvl="3" algn="ctr" rtl="0">
              <a:spcBef>
                <a:spcPts val="0"/>
              </a:spcBef>
              <a:spcAft>
                <a:spcPts val="0"/>
              </a:spcAft>
              <a:buClr>
                <a:schemeClr val="lt1"/>
              </a:buClr>
              <a:buSzPts val="3000"/>
              <a:buNone/>
              <a:defRPr sz="3000" b="1">
                <a:solidFill>
                  <a:schemeClr val="lt1"/>
                </a:solidFill>
              </a:defRPr>
            </a:lvl4pPr>
            <a:lvl5pPr lvl="4" algn="ctr" rtl="0">
              <a:spcBef>
                <a:spcPts val="0"/>
              </a:spcBef>
              <a:spcAft>
                <a:spcPts val="0"/>
              </a:spcAft>
              <a:buClr>
                <a:schemeClr val="lt1"/>
              </a:buClr>
              <a:buSzPts val="3000"/>
              <a:buNone/>
              <a:defRPr sz="3000" b="1">
                <a:solidFill>
                  <a:schemeClr val="lt1"/>
                </a:solidFill>
              </a:defRPr>
            </a:lvl5pPr>
            <a:lvl6pPr lvl="5" algn="ctr" rtl="0">
              <a:spcBef>
                <a:spcPts val="0"/>
              </a:spcBef>
              <a:spcAft>
                <a:spcPts val="0"/>
              </a:spcAft>
              <a:buClr>
                <a:schemeClr val="lt1"/>
              </a:buClr>
              <a:buSzPts val="3000"/>
              <a:buNone/>
              <a:defRPr sz="3000" b="1">
                <a:solidFill>
                  <a:schemeClr val="lt1"/>
                </a:solidFill>
              </a:defRPr>
            </a:lvl6pPr>
            <a:lvl7pPr lvl="6" algn="ctr" rtl="0">
              <a:spcBef>
                <a:spcPts val="0"/>
              </a:spcBef>
              <a:spcAft>
                <a:spcPts val="0"/>
              </a:spcAft>
              <a:buClr>
                <a:schemeClr val="lt1"/>
              </a:buClr>
              <a:buSzPts val="3000"/>
              <a:buNone/>
              <a:defRPr sz="3000" b="1">
                <a:solidFill>
                  <a:schemeClr val="lt1"/>
                </a:solidFill>
              </a:defRPr>
            </a:lvl7pPr>
            <a:lvl8pPr lvl="7" algn="ctr" rtl="0">
              <a:spcBef>
                <a:spcPts val="0"/>
              </a:spcBef>
              <a:spcAft>
                <a:spcPts val="0"/>
              </a:spcAft>
              <a:buClr>
                <a:schemeClr val="lt1"/>
              </a:buClr>
              <a:buSzPts val="3000"/>
              <a:buNone/>
              <a:defRPr sz="3000" b="1">
                <a:solidFill>
                  <a:schemeClr val="lt1"/>
                </a:solidFill>
              </a:defRPr>
            </a:lvl8pPr>
            <a:lvl9pPr lvl="8" algn="ctr" rtl="0">
              <a:spcBef>
                <a:spcPts val="0"/>
              </a:spcBef>
              <a:spcAft>
                <a:spcPts val="0"/>
              </a:spcAft>
              <a:buClr>
                <a:schemeClr val="lt1"/>
              </a:buClr>
              <a:buSzPts val="3000"/>
              <a:buNone/>
              <a:defRPr sz="3000" b="1">
                <a:solidFill>
                  <a:schemeClr val="lt1"/>
                </a:solidFill>
              </a:defRPr>
            </a:lvl9pPr>
          </a:lstStyle>
          <a:p>
            <a:endParaRPr/>
          </a:p>
        </p:txBody>
      </p:sp>
      <p:sp>
        <p:nvSpPr>
          <p:cNvPr id="59" name="Google Shape;59;p16"/>
          <p:cNvSpPr txBox="1">
            <a:spLocks noGrp="1"/>
          </p:cNvSpPr>
          <p:nvPr>
            <p:ph type="subTitle" idx="1"/>
          </p:nvPr>
        </p:nvSpPr>
        <p:spPr>
          <a:xfrm>
            <a:off x="2481900" y="3945600"/>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wo Columns">
  <p:cSld name="SECTION_TITLE_AND_DESCRIPTION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7"/>
          <p:cNvSpPr txBox="1">
            <a:spLocks noGrp="1"/>
          </p:cNvSpPr>
          <p:nvPr>
            <p:ph type="title"/>
          </p:nvPr>
        </p:nvSpPr>
        <p:spPr>
          <a:xfrm>
            <a:off x="1937338"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2" name="Google Shape;62;p17"/>
          <p:cNvSpPr txBox="1">
            <a:spLocks noGrp="1"/>
          </p:cNvSpPr>
          <p:nvPr>
            <p:ph type="subTitle" idx="1"/>
          </p:nvPr>
        </p:nvSpPr>
        <p:spPr>
          <a:xfrm>
            <a:off x="1937338"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3" name="Google Shape;63;p17"/>
          <p:cNvSpPr txBox="1">
            <a:spLocks noGrp="1"/>
          </p:cNvSpPr>
          <p:nvPr>
            <p:ph type="title" idx="2"/>
          </p:nvPr>
        </p:nvSpPr>
        <p:spPr>
          <a:xfrm>
            <a:off x="4816563" y="2463175"/>
            <a:ext cx="23901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4" name="Google Shape;64;p17"/>
          <p:cNvSpPr txBox="1">
            <a:spLocks noGrp="1"/>
          </p:cNvSpPr>
          <p:nvPr>
            <p:ph type="subTitle" idx="3"/>
          </p:nvPr>
        </p:nvSpPr>
        <p:spPr>
          <a:xfrm>
            <a:off x="4816563" y="3148075"/>
            <a:ext cx="23901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5" name="Google Shape;65;p1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hree Columns ">
  <p:cSld name="SECTION_TITLE_AND_DESCRIPTION_1_1">
    <p:bg>
      <p:bgPr>
        <a:blipFill>
          <a:blip r:embed="rId2">
            <a:alphaModFix/>
          </a:blip>
          <a:stretch>
            <a:fillRect/>
          </a:stretch>
        </a:blipFill>
        <a:effectLst/>
      </p:bgPr>
    </p:bg>
    <p:spTree>
      <p:nvGrpSpPr>
        <p:cNvPr id="1" name="Shape 66"/>
        <p:cNvGrpSpPr/>
        <p:nvPr/>
      </p:nvGrpSpPr>
      <p:grpSpPr>
        <a:xfrm>
          <a:off x="0" y="0"/>
          <a:ext cx="0" cy="0"/>
          <a:chOff x="0" y="0"/>
          <a:chExt cx="0" cy="0"/>
        </a:xfrm>
      </p:grpSpPr>
      <p:sp>
        <p:nvSpPr>
          <p:cNvPr id="67" name="Google Shape;67;p18"/>
          <p:cNvSpPr txBox="1">
            <a:spLocks noGrp="1"/>
          </p:cNvSpPr>
          <p:nvPr>
            <p:ph type="title"/>
          </p:nvPr>
        </p:nvSpPr>
        <p:spPr>
          <a:xfrm>
            <a:off x="353849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68" name="Google Shape;68;p18"/>
          <p:cNvSpPr txBox="1">
            <a:spLocks noGrp="1"/>
          </p:cNvSpPr>
          <p:nvPr>
            <p:ph type="subTitle" idx="1"/>
          </p:nvPr>
        </p:nvSpPr>
        <p:spPr>
          <a:xfrm>
            <a:off x="353849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69" name="Google Shape;69;p18"/>
          <p:cNvSpPr txBox="1">
            <a:spLocks noGrp="1"/>
          </p:cNvSpPr>
          <p:nvPr>
            <p:ph type="title" idx="2"/>
          </p:nvPr>
        </p:nvSpPr>
        <p:spPr>
          <a:xfrm>
            <a:off x="6028553"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0" name="Google Shape;70;p18"/>
          <p:cNvSpPr txBox="1">
            <a:spLocks noGrp="1"/>
          </p:cNvSpPr>
          <p:nvPr>
            <p:ph type="subTitle" idx="3"/>
          </p:nvPr>
        </p:nvSpPr>
        <p:spPr>
          <a:xfrm>
            <a:off x="6028553"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71" name="Google Shape;71;p18"/>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72" name="Google Shape;72;p18"/>
          <p:cNvSpPr txBox="1">
            <a:spLocks noGrp="1"/>
          </p:cNvSpPr>
          <p:nvPr>
            <p:ph type="title" idx="5"/>
          </p:nvPr>
        </p:nvSpPr>
        <p:spPr>
          <a:xfrm>
            <a:off x="1048447" y="276797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73" name="Google Shape;73;p18"/>
          <p:cNvSpPr txBox="1">
            <a:spLocks noGrp="1"/>
          </p:cNvSpPr>
          <p:nvPr>
            <p:ph type="subTitle" idx="6"/>
          </p:nvPr>
        </p:nvSpPr>
        <p:spPr>
          <a:xfrm>
            <a:off x="1048447" y="3452875"/>
            <a:ext cx="20670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text">
  <p:cSld name="TITLE_1_1_1">
    <p:bg>
      <p:bgPr>
        <a:blipFill>
          <a:blip r:embed="rId2">
            <a:alphaModFix/>
          </a:blip>
          <a:stretch>
            <a:fillRect/>
          </a:stretch>
        </a:blipFill>
        <a:effectLst/>
      </p:bgPr>
    </p:bg>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1273500" y="1369000"/>
            <a:ext cx="6597000" cy="2109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4500"/>
              <a:buNone/>
              <a:defRPr sz="4500" b="1">
                <a:solidFill>
                  <a:schemeClr val="lt1"/>
                </a:solidFill>
              </a:defRPr>
            </a:lvl1pPr>
            <a:lvl2pPr lvl="1" algn="ctr" rtl="0">
              <a:spcBef>
                <a:spcPts val="0"/>
              </a:spcBef>
              <a:spcAft>
                <a:spcPts val="0"/>
              </a:spcAft>
              <a:buClr>
                <a:schemeClr val="lt1"/>
              </a:buClr>
              <a:buSzPts val="3600"/>
              <a:buNone/>
              <a:defRPr sz="3600" b="1">
                <a:solidFill>
                  <a:schemeClr val="lt1"/>
                </a:solidFill>
              </a:defRPr>
            </a:lvl2pPr>
            <a:lvl3pPr lvl="2" algn="ctr" rtl="0">
              <a:spcBef>
                <a:spcPts val="0"/>
              </a:spcBef>
              <a:spcAft>
                <a:spcPts val="0"/>
              </a:spcAft>
              <a:buClr>
                <a:schemeClr val="lt1"/>
              </a:buClr>
              <a:buSzPts val="3600"/>
              <a:buNone/>
              <a:defRPr sz="3600" b="1">
                <a:solidFill>
                  <a:schemeClr val="lt1"/>
                </a:solidFill>
              </a:defRPr>
            </a:lvl3pPr>
            <a:lvl4pPr lvl="3" algn="ctr" rtl="0">
              <a:spcBef>
                <a:spcPts val="0"/>
              </a:spcBef>
              <a:spcAft>
                <a:spcPts val="0"/>
              </a:spcAft>
              <a:buClr>
                <a:schemeClr val="lt1"/>
              </a:buClr>
              <a:buSzPts val="3600"/>
              <a:buNone/>
              <a:defRPr sz="3600" b="1">
                <a:solidFill>
                  <a:schemeClr val="lt1"/>
                </a:solidFill>
              </a:defRPr>
            </a:lvl4pPr>
            <a:lvl5pPr lvl="4" algn="ctr" rtl="0">
              <a:spcBef>
                <a:spcPts val="0"/>
              </a:spcBef>
              <a:spcAft>
                <a:spcPts val="0"/>
              </a:spcAft>
              <a:buClr>
                <a:schemeClr val="lt1"/>
              </a:buClr>
              <a:buSzPts val="3600"/>
              <a:buNone/>
              <a:defRPr sz="3600" b="1">
                <a:solidFill>
                  <a:schemeClr val="lt1"/>
                </a:solidFill>
              </a:defRPr>
            </a:lvl5pPr>
            <a:lvl6pPr lvl="5" algn="ctr" rtl="0">
              <a:spcBef>
                <a:spcPts val="0"/>
              </a:spcBef>
              <a:spcAft>
                <a:spcPts val="0"/>
              </a:spcAft>
              <a:buClr>
                <a:schemeClr val="lt1"/>
              </a:buClr>
              <a:buSzPts val="3600"/>
              <a:buNone/>
              <a:defRPr sz="3600" b="1">
                <a:solidFill>
                  <a:schemeClr val="lt1"/>
                </a:solidFill>
              </a:defRPr>
            </a:lvl6pPr>
            <a:lvl7pPr lvl="6" algn="ctr" rtl="0">
              <a:spcBef>
                <a:spcPts val="0"/>
              </a:spcBef>
              <a:spcAft>
                <a:spcPts val="0"/>
              </a:spcAft>
              <a:buClr>
                <a:schemeClr val="lt1"/>
              </a:buClr>
              <a:buSzPts val="3600"/>
              <a:buNone/>
              <a:defRPr sz="3600" b="1">
                <a:solidFill>
                  <a:schemeClr val="lt1"/>
                </a:solidFill>
              </a:defRPr>
            </a:lvl7pPr>
            <a:lvl8pPr lvl="7" algn="ctr" rtl="0">
              <a:spcBef>
                <a:spcPts val="0"/>
              </a:spcBef>
              <a:spcAft>
                <a:spcPts val="0"/>
              </a:spcAft>
              <a:buClr>
                <a:schemeClr val="lt1"/>
              </a:buClr>
              <a:buSzPts val="3600"/>
              <a:buNone/>
              <a:defRPr sz="3600" b="1">
                <a:solidFill>
                  <a:schemeClr val="lt1"/>
                </a:solidFill>
              </a:defRPr>
            </a:lvl8pPr>
            <a:lvl9pPr lvl="8" algn="ctr" rtl="0">
              <a:spcBef>
                <a:spcPts val="0"/>
              </a:spcBef>
              <a:spcAft>
                <a:spcPts val="0"/>
              </a:spcAft>
              <a:buClr>
                <a:schemeClr val="lt1"/>
              </a:buClr>
              <a:buSzPts val="3600"/>
              <a:buNone/>
              <a:defRPr sz="3600" b="1">
                <a:solidFill>
                  <a:schemeClr val="lt1"/>
                </a:solidFill>
              </a:defRPr>
            </a:lvl9pPr>
          </a:lstStyle>
          <a:p>
            <a:endParaRPr/>
          </a:p>
        </p:txBody>
      </p:sp>
      <p:sp>
        <p:nvSpPr>
          <p:cNvPr id="76" name="Google Shape;76;p19"/>
          <p:cNvSpPr txBox="1">
            <a:spLocks noGrp="1"/>
          </p:cNvSpPr>
          <p:nvPr>
            <p:ph type="subTitle" idx="1"/>
          </p:nvPr>
        </p:nvSpPr>
        <p:spPr>
          <a:xfrm>
            <a:off x="2481900" y="2519525"/>
            <a:ext cx="4180200" cy="4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Design">
  <p:cSld name="CAPTION_ONLY_1">
    <p:bg>
      <p:bgPr>
        <a:blipFill>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3" name="Google Shape;13;p3"/>
          <p:cNvSpPr txBox="1">
            <a:spLocks noGrp="1"/>
          </p:cNvSpPr>
          <p:nvPr>
            <p:ph type="title" idx="2" hasCustomPrompt="1"/>
          </p:nvPr>
        </p:nvSpPr>
        <p:spPr>
          <a:xfrm>
            <a:off x="1048270" y="3287500"/>
            <a:ext cx="2412900" cy="931500"/>
          </a:xfrm>
          <a:prstGeom prst="rect">
            <a:avLst/>
          </a:prstGeom>
          <a:effectLst>
            <a:outerShdw blurRad="114300" dist="28575" dir="6360000" algn="bl" rotWithShape="0">
              <a:schemeClr val="accent1">
                <a:alpha val="50000"/>
              </a:schemeClr>
            </a:outerShdw>
          </a:effectLst>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lt1"/>
                </a:solidFill>
              </a:defRPr>
            </a:lvl1pPr>
            <a:lvl2pPr lvl="1" algn="ctr" rtl="0">
              <a:spcBef>
                <a:spcPts val="0"/>
              </a:spcBef>
              <a:spcAft>
                <a:spcPts val="0"/>
              </a:spcAft>
              <a:buClr>
                <a:schemeClr val="lt1"/>
              </a:buClr>
              <a:buSzPts val="7200"/>
              <a:buNone/>
              <a:defRPr sz="7200">
                <a:solidFill>
                  <a:schemeClr val="lt1"/>
                </a:solidFill>
              </a:defRPr>
            </a:lvl2pPr>
            <a:lvl3pPr lvl="2" algn="ctr" rtl="0">
              <a:spcBef>
                <a:spcPts val="0"/>
              </a:spcBef>
              <a:spcAft>
                <a:spcPts val="0"/>
              </a:spcAft>
              <a:buClr>
                <a:schemeClr val="lt1"/>
              </a:buClr>
              <a:buSzPts val="7200"/>
              <a:buNone/>
              <a:defRPr sz="7200">
                <a:solidFill>
                  <a:schemeClr val="lt1"/>
                </a:solidFill>
              </a:defRPr>
            </a:lvl3pPr>
            <a:lvl4pPr lvl="3" algn="ctr" rtl="0">
              <a:spcBef>
                <a:spcPts val="0"/>
              </a:spcBef>
              <a:spcAft>
                <a:spcPts val="0"/>
              </a:spcAft>
              <a:buClr>
                <a:schemeClr val="lt1"/>
              </a:buClr>
              <a:buSzPts val="7200"/>
              <a:buNone/>
              <a:defRPr sz="7200">
                <a:solidFill>
                  <a:schemeClr val="lt1"/>
                </a:solidFill>
              </a:defRPr>
            </a:lvl4pPr>
            <a:lvl5pPr lvl="4" algn="ctr" rtl="0">
              <a:spcBef>
                <a:spcPts val="0"/>
              </a:spcBef>
              <a:spcAft>
                <a:spcPts val="0"/>
              </a:spcAft>
              <a:buClr>
                <a:schemeClr val="lt1"/>
              </a:buClr>
              <a:buSzPts val="7200"/>
              <a:buNone/>
              <a:defRPr sz="7200">
                <a:solidFill>
                  <a:schemeClr val="lt1"/>
                </a:solidFill>
              </a:defRPr>
            </a:lvl5pPr>
            <a:lvl6pPr lvl="5" algn="ctr" rtl="0">
              <a:spcBef>
                <a:spcPts val="0"/>
              </a:spcBef>
              <a:spcAft>
                <a:spcPts val="0"/>
              </a:spcAft>
              <a:buClr>
                <a:schemeClr val="lt1"/>
              </a:buClr>
              <a:buSzPts val="7200"/>
              <a:buNone/>
              <a:defRPr sz="7200">
                <a:solidFill>
                  <a:schemeClr val="lt1"/>
                </a:solidFill>
              </a:defRPr>
            </a:lvl6pPr>
            <a:lvl7pPr lvl="6" algn="ctr" rtl="0">
              <a:spcBef>
                <a:spcPts val="0"/>
              </a:spcBef>
              <a:spcAft>
                <a:spcPts val="0"/>
              </a:spcAft>
              <a:buClr>
                <a:schemeClr val="lt1"/>
              </a:buClr>
              <a:buSzPts val="7200"/>
              <a:buNone/>
              <a:defRPr sz="7200">
                <a:solidFill>
                  <a:schemeClr val="lt1"/>
                </a:solidFill>
              </a:defRPr>
            </a:lvl7pPr>
            <a:lvl8pPr lvl="7" algn="ctr" rtl="0">
              <a:spcBef>
                <a:spcPts val="0"/>
              </a:spcBef>
              <a:spcAft>
                <a:spcPts val="0"/>
              </a:spcAft>
              <a:buClr>
                <a:schemeClr val="lt1"/>
              </a:buClr>
              <a:buSzPts val="7200"/>
              <a:buNone/>
              <a:defRPr sz="7200">
                <a:solidFill>
                  <a:schemeClr val="lt1"/>
                </a:solidFill>
              </a:defRPr>
            </a:lvl8pPr>
            <a:lvl9pPr lvl="8" algn="ctr" rtl="0">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Design 1">
  <p:cSld name="CAPTION_ONLY_1_1">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21"/>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Design 2">
  <p:cSld name="CAPTION_ONLY_1_1_1">
    <p:bg>
      <p:bgPr>
        <a:blipFill>
          <a:blip r:embed="rId2">
            <a:alphaModFix/>
          </a:blip>
          <a:stretch>
            <a:fillRect/>
          </a:stretch>
        </a:blipFill>
        <a:effectLst/>
      </p:bgPr>
    </p:bg>
    <p:spTree>
      <p:nvGrpSpPr>
        <p:cNvPr id="1" name="Shape 81"/>
        <p:cNvGrpSpPr/>
        <p:nvPr/>
      </p:nvGrpSpPr>
      <p:grpSpPr>
        <a:xfrm>
          <a:off x="0" y="0"/>
          <a:ext cx="0" cy="0"/>
          <a:chOff x="0" y="0"/>
          <a:chExt cx="0" cy="0"/>
        </a:xfrm>
      </p:grpSpPr>
      <p:sp>
        <p:nvSpPr>
          <p:cNvPr id="82" name="Google Shape;82;p22"/>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Design 3">
  <p:cSld name="CAPTION_ONLY_1_1_1_2">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23"/>
          <p:cNvSpPr txBox="1">
            <a:spLocks noGrp="1"/>
          </p:cNvSpPr>
          <p:nvPr>
            <p:ph type="title"/>
          </p:nvPr>
        </p:nvSpPr>
        <p:spPr>
          <a:xfrm>
            <a:off x="938500" y="445025"/>
            <a:ext cx="47022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Two Lists">
  <p:cSld name="SECTION_TITLE_AND_DESCRIPTION_1_3">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24"/>
          <p:cNvSpPr txBox="1">
            <a:spLocks noGrp="1"/>
          </p:cNvSpPr>
          <p:nvPr>
            <p:ph type="title"/>
          </p:nvPr>
        </p:nvSpPr>
        <p:spPr>
          <a:xfrm>
            <a:off x="938500" y="445025"/>
            <a:ext cx="4964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87" name="Google Shape;87;p24"/>
          <p:cNvSpPr txBox="1">
            <a:spLocks noGrp="1"/>
          </p:cNvSpPr>
          <p:nvPr>
            <p:ph type="body" idx="1"/>
          </p:nvPr>
        </p:nvSpPr>
        <p:spPr>
          <a:xfrm>
            <a:off x="1067241"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8" name="Google Shape;88;p24"/>
          <p:cNvSpPr txBox="1">
            <a:spLocks noGrp="1"/>
          </p:cNvSpPr>
          <p:nvPr>
            <p:ph type="body" idx="2"/>
          </p:nvPr>
        </p:nvSpPr>
        <p:spPr>
          <a:xfrm>
            <a:off x="4673852" y="2651775"/>
            <a:ext cx="3258900" cy="17955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0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89" name="Google Shape;89;p24"/>
          <p:cNvSpPr txBox="1">
            <a:spLocks noGrp="1"/>
          </p:cNvSpPr>
          <p:nvPr>
            <p:ph type="title" idx="3"/>
          </p:nvPr>
        </p:nvSpPr>
        <p:spPr>
          <a:xfrm>
            <a:off x="12134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90" name="Google Shape;90;p24"/>
          <p:cNvSpPr txBox="1">
            <a:spLocks noGrp="1"/>
          </p:cNvSpPr>
          <p:nvPr>
            <p:ph type="title" idx="4"/>
          </p:nvPr>
        </p:nvSpPr>
        <p:spPr>
          <a:xfrm>
            <a:off x="4820099" y="1955125"/>
            <a:ext cx="3258900" cy="5484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 Four Columns">
  <p:cSld name="TITLE_1_1_2">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2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93" name="Google Shape;93;p25"/>
          <p:cNvSpPr txBox="1">
            <a:spLocks noGrp="1"/>
          </p:cNvSpPr>
          <p:nvPr>
            <p:ph type="title" idx="2"/>
          </p:nvPr>
        </p:nvSpPr>
        <p:spPr>
          <a:xfrm>
            <a:off x="89838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4" name="Google Shape;94;p25"/>
          <p:cNvSpPr txBox="1">
            <a:spLocks noGrp="1"/>
          </p:cNvSpPr>
          <p:nvPr>
            <p:ph type="subTitle" idx="1"/>
          </p:nvPr>
        </p:nvSpPr>
        <p:spPr>
          <a:xfrm>
            <a:off x="89838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5" name="Google Shape;95;p25"/>
          <p:cNvSpPr txBox="1">
            <a:spLocks noGrp="1"/>
          </p:cNvSpPr>
          <p:nvPr>
            <p:ph type="title" idx="3"/>
          </p:nvPr>
        </p:nvSpPr>
        <p:spPr>
          <a:xfrm>
            <a:off x="279026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6" name="Google Shape;96;p25"/>
          <p:cNvSpPr txBox="1">
            <a:spLocks noGrp="1"/>
          </p:cNvSpPr>
          <p:nvPr>
            <p:ph type="subTitle" idx="4"/>
          </p:nvPr>
        </p:nvSpPr>
        <p:spPr>
          <a:xfrm>
            <a:off x="279026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7" name="Google Shape;97;p25"/>
          <p:cNvSpPr txBox="1">
            <a:spLocks noGrp="1"/>
          </p:cNvSpPr>
          <p:nvPr>
            <p:ph type="title" idx="5"/>
          </p:nvPr>
        </p:nvSpPr>
        <p:spPr>
          <a:xfrm>
            <a:off x="4682136"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98" name="Google Shape;98;p25"/>
          <p:cNvSpPr txBox="1">
            <a:spLocks noGrp="1"/>
          </p:cNvSpPr>
          <p:nvPr>
            <p:ph type="subTitle" idx="6"/>
          </p:nvPr>
        </p:nvSpPr>
        <p:spPr>
          <a:xfrm>
            <a:off x="4682139"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99" name="Google Shape;99;p25"/>
          <p:cNvSpPr txBox="1">
            <a:spLocks noGrp="1"/>
          </p:cNvSpPr>
          <p:nvPr>
            <p:ph type="title" idx="7"/>
          </p:nvPr>
        </p:nvSpPr>
        <p:spPr>
          <a:xfrm>
            <a:off x="6574011" y="3052625"/>
            <a:ext cx="16716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00" name="Google Shape;100;p25"/>
          <p:cNvSpPr txBox="1">
            <a:spLocks noGrp="1"/>
          </p:cNvSpPr>
          <p:nvPr>
            <p:ph type="subTitle" idx="8"/>
          </p:nvPr>
        </p:nvSpPr>
        <p:spPr>
          <a:xfrm>
            <a:off x="6574014" y="3558837"/>
            <a:ext cx="1671600" cy="1157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ree Numbers">
  <p:cSld name="CAPTION_ONLY_1_1_1_1">
    <p:bg>
      <p:bgPr>
        <a:blipFill>
          <a:blip r:embed="rId2">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6"/>
          <p:cNvSpPr txBox="1">
            <a:spLocks noGrp="1"/>
          </p:cNvSpPr>
          <p:nvPr>
            <p:ph type="title" hasCustomPrompt="1"/>
          </p:nvPr>
        </p:nvSpPr>
        <p:spPr>
          <a:xfrm>
            <a:off x="4996800" y="6618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a:spLocks noGrp="1"/>
          </p:cNvSpPr>
          <p:nvPr>
            <p:ph type="subTitle" idx="1"/>
          </p:nvPr>
        </p:nvSpPr>
        <p:spPr>
          <a:xfrm>
            <a:off x="4911000" y="12658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4" name="Google Shape;104;p26"/>
          <p:cNvSpPr txBox="1">
            <a:spLocks noGrp="1"/>
          </p:cNvSpPr>
          <p:nvPr>
            <p:ph type="title" idx="2" hasCustomPrompt="1"/>
          </p:nvPr>
        </p:nvSpPr>
        <p:spPr>
          <a:xfrm>
            <a:off x="4996800" y="209919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a:spLocks noGrp="1"/>
          </p:cNvSpPr>
          <p:nvPr>
            <p:ph type="subTitle" idx="3"/>
          </p:nvPr>
        </p:nvSpPr>
        <p:spPr>
          <a:xfrm>
            <a:off x="4911000" y="270320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
        <p:nvSpPr>
          <p:cNvPr id="106" name="Google Shape;106;p26"/>
          <p:cNvSpPr txBox="1">
            <a:spLocks noGrp="1"/>
          </p:cNvSpPr>
          <p:nvPr>
            <p:ph type="title" idx="4" hasCustomPrompt="1"/>
          </p:nvPr>
        </p:nvSpPr>
        <p:spPr>
          <a:xfrm>
            <a:off x="4996800" y="3536543"/>
            <a:ext cx="3159300" cy="723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a:spLocks noGrp="1"/>
          </p:cNvSpPr>
          <p:nvPr>
            <p:ph type="subTitle" idx="5"/>
          </p:nvPr>
        </p:nvSpPr>
        <p:spPr>
          <a:xfrm>
            <a:off x="4911000" y="4140550"/>
            <a:ext cx="3330900" cy="41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400"/>
              <a:buNone/>
              <a:defRPr sz="1400">
                <a:solidFill>
                  <a:schemeClr val="accent1"/>
                </a:solidFill>
              </a:defRPr>
            </a:lvl1pPr>
            <a:lvl2pPr lvl="1" algn="ctr" rtl="0">
              <a:lnSpc>
                <a:spcPct val="100000"/>
              </a:lnSpc>
              <a:spcBef>
                <a:spcPts val="0"/>
              </a:spcBef>
              <a:spcAft>
                <a:spcPts val="0"/>
              </a:spcAft>
              <a:buClr>
                <a:schemeClr val="accent1"/>
              </a:buClr>
              <a:buSzPts val="2100"/>
              <a:buNone/>
              <a:defRPr sz="2100">
                <a:solidFill>
                  <a:schemeClr val="accent1"/>
                </a:solidFill>
              </a:defRPr>
            </a:lvl2pPr>
            <a:lvl3pPr lvl="2" algn="ctr" rtl="0">
              <a:lnSpc>
                <a:spcPct val="100000"/>
              </a:lnSpc>
              <a:spcBef>
                <a:spcPts val="0"/>
              </a:spcBef>
              <a:spcAft>
                <a:spcPts val="0"/>
              </a:spcAft>
              <a:buClr>
                <a:schemeClr val="accent1"/>
              </a:buClr>
              <a:buSzPts val="2100"/>
              <a:buNone/>
              <a:defRPr sz="2100">
                <a:solidFill>
                  <a:schemeClr val="accent1"/>
                </a:solidFill>
              </a:defRPr>
            </a:lvl3pPr>
            <a:lvl4pPr lvl="3" algn="ctr" rtl="0">
              <a:lnSpc>
                <a:spcPct val="100000"/>
              </a:lnSpc>
              <a:spcBef>
                <a:spcPts val="0"/>
              </a:spcBef>
              <a:spcAft>
                <a:spcPts val="0"/>
              </a:spcAft>
              <a:buClr>
                <a:schemeClr val="accent1"/>
              </a:buClr>
              <a:buSzPts val="2100"/>
              <a:buNone/>
              <a:defRPr sz="2100">
                <a:solidFill>
                  <a:schemeClr val="accent1"/>
                </a:solidFill>
              </a:defRPr>
            </a:lvl4pPr>
            <a:lvl5pPr lvl="4" algn="ctr" rtl="0">
              <a:lnSpc>
                <a:spcPct val="100000"/>
              </a:lnSpc>
              <a:spcBef>
                <a:spcPts val="0"/>
              </a:spcBef>
              <a:spcAft>
                <a:spcPts val="0"/>
              </a:spcAft>
              <a:buClr>
                <a:schemeClr val="accent1"/>
              </a:buClr>
              <a:buSzPts val="2100"/>
              <a:buNone/>
              <a:defRPr sz="2100">
                <a:solidFill>
                  <a:schemeClr val="accent1"/>
                </a:solidFill>
              </a:defRPr>
            </a:lvl5pPr>
            <a:lvl6pPr lvl="5" algn="ctr" rtl="0">
              <a:lnSpc>
                <a:spcPct val="100000"/>
              </a:lnSpc>
              <a:spcBef>
                <a:spcPts val="0"/>
              </a:spcBef>
              <a:spcAft>
                <a:spcPts val="0"/>
              </a:spcAft>
              <a:buClr>
                <a:schemeClr val="accent1"/>
              </a:buClr>
              <a:buSzPts val="2100"/>
              <a:buNone/>
              <a:defRPr sz="2100">
                <a:solidFill>
                  <a:schemeClr val="accent1"/>
                </a:solidFill>
              </a:defRPr>
            </a:lvl6pPr>
            <a:lvl7pPr lvl="6" algn="ctr" rtl="0">
              <a:lnSpc>
                <a:spcPct val="100000"/>
              </a:lnSpc>
              <a:spcBef>
                <a:spcPts val="0"/>
              </a:spcBef>
              <a:spcAft>
                <a:spcPts val="0"/>
              </a:spcAft>
              <a:buClr>
                <a:schemeClr val="accent1"/>
              </a:buClr>
              <a:buSzPts val="2100"/>
              <a:buNone/>
              <a:defRPr sz="2100">
                <a:solidFill>
                  <a:schemeClr val="accent1"/>
                </a:solidFill>
              </a:defRPr>
            </a:lvl7pPr>
            <a:lvl8pPr lvl="7" algn="ctr" rtl="0">
              <a:lnSpc>
                <a:spcPct val="100000"/>
              </a:lnSpc>
              <a:spcBef>
                <a:spcPts val="0"/>
              </a:spcBef>
              <a:spcAft>
                <a:spcPts val="0"/>
              </a:spcAft>
              <a:buClr>
                <a:schemeClr val="accent1"/>
              </a:buClr>
              <a:buSzPts val="2100"/>
              <a:buNone/>
              <a:defRPr sz="2100">
                <a:solidFill>
                  <a:schemeClr val="accent1"/>
                </a:solidFill>
              </a:defRPr>
            </a:lvl8pPr>
            <a:lvl9pPr lvl="8" algn="ctr" rtl="0">
              <a:lnSpc>
                <a:spcPct val="100000"/>
              </a:lnSpc>
              <a:spcBef>
                <a:spcPts val="0"/>
              </a:spcBef>
              <a:spcAft>
                <a:spcPts val="0"/>
              </a:spcAft>
              <a:buClr>
                <a:schemeClr val="accent1"/>
              </a:buClr>
              <a:buSzPts val="2100"/>
              <a:buNone/>
              <a:defRPr sz="2100">
                <a:solidFill>
                  <a:schemeClr val="accent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 Six Columns  ">
  <p:cSld name="SECTION_TITLE_AND_DESCRIPTION_1_1_1">
    <p:bg>
      <p:bgPr>
        <a:blipFill>
          <a:blip r:embed="rId2">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7"/>
          <p:cNvSpPr txBox="1">
            <a:spLocks noGrp="1"/>
          </p:cNvSpPr>
          <p:nvPr>
            <p:ph type="title"/>
          </p:nvPr>
        </p:nvSpPr>
        <p:spPr>
          <a:xfrm>
            <a:off x="353849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0" name="Google Shape;110;p27"/>
          <p:cNvSpPr txBox="1">
            <a:spLocks noGrp="1"/>
          </p:cNvSpPr>
          <p:nvPr>
            <p:ph type="subTitle" idx="1"/>
          </p:nvPr>
        </p:nvSpPr>
        <p:spPr>
          <a:xfrm>
            <a:off x="3538498"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1" name="Google Shape;111;p27"/>
          <p:cNvSpPr txBox="1">
            <a:spLocks noGrp="1"/>
          </p:cNvSpPr>
          <p:nvPr>
            <p:ph type="title" idx="2"/>
          </p:nvPr>
        </p:nvSpPr>
        <p:spPr>
          <a:xfrm>
            <a:off x="6028553"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2" name="Google Shape;112;p27"/>
          <p:cNvSpPr txBox="1">
            <a:spLocks noGrp="1"/>
          </p:cNvSpPr>
          <p:nvPr>
            <p:ph type="subTitle" idx="3"/>
          </p:nvPr>
        </p:nvSpPr>
        <p:spPr>
          <a:xfrm>
            <a:off x="6028552"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3" name="Google Shape;113;p27"/>
          <p:cNvSpPr txBox="1">
            <a:spLocks noGrp="1"/>
          </p:cNvSpPr>
          <p:nvPr>
            <p:ph type="title" idx="4"/>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14" name="Google Shape;114;p27"/>
          <p:cNvSpPr txBox="1">
            <a:spLocks noGrp="1"/>
          </p:cNvSpPr>
          <p:nvPr>
            <p:ph type="title" idx="5"/>
          </p:nvPr>
        </p:nvSpPr>
        <p:spPr>
          <a:xfrm>
            <a:off x="1048447" y="1818541"/>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5" name="Google Shape;115;p27"/>
          <p:cNvSpPr txBox="1">
            <a:spLocks noGrp="1"/>
          </p:cNvSpPr>
          <p:nvPr>
            <p:ph type="subTitle" idx="6"/>
          </p:nvPr>
        </p:nvSpPr>
        <p:spPr>
          <a:xfrm>
            <a:off x="1048450" y="2324765"/>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6" name="Google Shape;116;p27"/>
          <p:cNvSpPr txBox="1">
            <a:spLocks noGrp="1"/>
          </p:cNvSpPr>
          <p:nvPr>
            <p:ph type="title" idx="7"/>
          </p:nvPr>
        </p:nvSpPr>
        <p:spPr>
          <a:xfrm>
            <a:off x="353849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7" name="Google Shape;117;p27"/>
          <p:cNvSpPr txBox="1">
            <a:spLocks noGrp="1"/>
          </p:cNvSpPr>
          <p:nvPr>
            <p:ph type="subTitle" idx="8"/>
          </p:nvPr>
        </p:nvSpPr>
        <p:spPr>
          <a:xfrm>
            <a:off x="3538498"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18" name="Google Shape;118;p27"/>
          <p:cNvSpPr txBox="1">
            <a:spLocks noGrp="1"/>
          </p:cNvSpPr>
          <p:nvPr>
            <p:ph type="title" idx="9"/>
          </p:nvPr>
        </p:nvSpPr>
        <p:spPr>
          <a:xfrm>
            <a:off x="6028553"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19" name="Google Shape;119;p27"/>
          <p:cNvSpPr txBox="1">
            <a:spLocks noGrp="1"/>
          </p:cNvSpPr>
          <p:nvPr>
            <p:ph type="subTitle" idx="13"/>
          </p:nvPr>
        </p:nvSpPr>
        <p:spPr>
          <a:xfrm>
            <a:off x="6028552"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20" name="Google Shape;120;p27"/>
          <p:cNvSpPr txBox="1">
            <a:spLocks noGrp="1"/>
          </p:cNvSpPr>
          <p:nvPr>
            <p:ph type="title" idx="14"/>
          </p:nvPr>
        </p:nvSpPr>
        <p:spPr>
          <a:xfrm>
            <a:off x="1048447" y="3325035"/>
            <a:ext cx="2067000" cy="548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21" name="Google Shape;121;p27"/>
          <p:cNvSpPr txBox="1">
            <a:spLocks noGrp="1"/>
          </p:cNvSpPr>
          <p:nvPr>
            <p:ph type="subTitle" idx="15"/>
          </p:nvPr>
        </p:nvSpPr>
        <p:spPr>
          <a:xfrm>
            <a:off x="1048450" y="3831259"/>
            <a:ext cx="2067000" cy="64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 Four Columns 1">
  <p:cSld name="TITLE_1_1_2_1">
    <p:bg>
      <p:bgPr>
        <a:blipFill>
          <a:blip r:embed="rId2">
            <a:alphaModFix/>
          </a:blip>
          <a:stretch>
            <a:fillRect/>
          </a:stretch>
        </a:blipFill>
        <a:effectLst/>
      </p:bgPr>
    </p:bg>
    <p:spTree>
      <p:nvGrpSpPr>
        <p:cNvPr id="1" name="Shape 122"/>
        <p:cNvGrpSpPr/>
        <p:nvPr/>
      </p:nvGrpSpPr>
      <p:grpSpPr>
        <a:xfrm>
          <a:off x="0" y="0"/>
          <a:ext cx="0" cy="0"/>
          <a:chOff x="0" y="0"/>
          <a:chExt cx="0" cy="0"/>
        </a:xfrm>
      </p:grpSpPr>
      <p:sp>
        <p:nvSpPr>
          <p:cNvPr id="123" name="Google Shape;123;p28"/>
          <p:cNvSpPr txBox="1">
            <a:spLocks noGrp="1"/>
          </p:cNvSpPr>
          <p:nvPr>
            <p:ph type="title"/>
          </p:nvPr>
        </p:nvSpPr>
        <p:spPr>
          <a:xfrm>
            <a:off x="938500" y="445025"/>
            <a:ext cx="50436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24" name="Google Shape;124;p28"/>
          <p:cNvSpPr txBox="1">
            <a:spLocks noGrp="1"/>
          </p:cNvSpPr>
          <p:nvPr>
            <p:ph type="title" idx="2"/>
          </p:nvPr>
        </p:nvSpPr>
        <p:spPr>
          <a:xfrm>
            <a:off x="1338238" y="2359825"/>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5" name="Google Shape;125;p28"/>
          <p:cNvSpPr txBox="1">
            <a:spLocks noGrp="1"/>
          </p:cNvSpPr>
          <p:nvPr>
            <p:ph type="subTitle" idx="1"/>
          </p:nvPr>
        </p:nvSpPr>
        <p:spPr>
          <a:xfrm>
            <a:off x="1338238" y="1713051"/>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6" name="Google Shape;126;p28"/>
          <p:cNvSpPr txBox="1">
            <a:spLocks noGrp="1"/>
          </p:cNvSpPr>
          <p:nvPr>
            <p:ph type="title" idx="3"/>
          </p:nvPr>
        </p:nvSpPr>
        <p:spPr>
          <a:xfrm>
            <a:off x="1338238" y="3988950"/>
            <a:ext cx="2727600" cy="3756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lt1"/>
              </a:buClr>
              <a:buSzPts val="1400"/>
              <a:buNone/>
              <a:defRPr sz="1400">
                <a:solidFill>
                  <a:schemeClr val="lt1"/>
                </a:solidFill>
              </a:defRPr>
            </a:lvl1pPr>
            <a:lvl2pPr lvl="1" algn="r" rtl="0">
              <a:spcBef>
                <a:spcPts val="0"/>
              </a:spcBef>
              <a:spcAft>
                <a:spcPts val="0"/>
              </a:spcAft>
              <a:buClr>
                <a:schemeClr val="lt1"/>
              </a:buClr>
              <a:buSzPts val="4200"/>
              <a:buNone/>
              <a:defRPr sz="4200">
                <a:solidFill>
                  <a:schemeClr val="lt1"/>
                </a:solidFill>
              </a:defRPr>
            </a:lvl2pPr>
            <a:lvl3pPr lvl="2" algn="r" rtl="0">
              <a:spcBef>
                <a:spcPts val="0"/>
              </a:spcBef>
              <a:spcAft>
                <a:spcPts val="0"/>
              </a:spcAft>
              <a:buClr>
                <a:schemeClr val="lt1"/>
              </a:buClr>
              <a:buSzPts val="4200"/>
              <a:buNone/>
              <a:defRPr sz="4200">
                <a:solidFill>
                  <a:schemeClr val="lt1"/>
                </a:solidFill>
              </a:defRPr>
            </a:lvl3pPr>
            <a:lvl4pPr lvl="3" algn="r" rtl="0">
              <a:spcBef>
                <a:spcPts val="0"/>
              </a:spcBef>
              <a:spcAft>
                <a:spcPts val="0"/>
              </a:spcAft>
              <a:buClr>
                <a:schemeClr val="lt1"/>
              </a:buClr>
              <a:buSzPts val="4200"/>
              <a:buNone/>
              <a:defRPr sz="4200">
                <a:solidFill>
                  <a:schemeClr val="lt1"/>
                </a:solidFill>
              </a:defRPr>
            </a:lvl4pPr>
            <a:lvl5pPr lvl="4" algn="r" rtl="0">
              <a:spcBef>
                <a:spcPts val="0"/>
              </a:spcBef>
              <a:spcAft>
                <a:spcPts val="0"/>
              </a:spcAft>
              <a:buClr>
                <a:schemeClr val="lt1"/>
              </a:buClr>
              <a:buSzPts val="4200"/>
              <a:buNone/>
              <a:defRPr sz="4200">
                <a:solidFill>
                  <a:schemeClr val="lt1"/>
                </a:solidFill>
              </a:defRPr>
            </a:lvl5pPr>
            <a:lvl6pPr lvl="5" algn="r" rtl="0">
              <a:spcBef>
                <a:spcPts val="0"/>
              </a:spcBef>
              <a:spcAft>
                <a:spcPts val="0"/>
              </a:spcAft>
              <a:buClr>
                <a:schemeClr val="lt1"/>
              </a:buClr>
              <a:buSzPts val="4200"/>
              <a:buNone/>
              <a:defRPr sz="4200">
                <a:solidFill>
                  <a:schemeClr val="lt1"/>
                </a:solidFill>
              </a:defRPr>
            </a:lvl6pPr>
            <a:lvl7pPr lvl="6" algn="r" rtl="0">
              <a:spcBef>
                <a:spcPts val="0"/>
              </a:spcBef>
              <a:spcAft>
                <a:spcPts val="0"/>
              </a:spcAft>
              <a:buClr>
                <a:schemeClr val="lt1"/>
              </a:buClr>
              <a:buSzPts val="4200"/>
              <a:buNone/>
              <a:defRPr sz="4200">
                <a:solidFill>
                  <a:schemeClr val="lt1"/>
                </a:solidFill>
              </a:defRPr>
            </a:lvl7pPr>
            <a:lvl8pPr lvl="7" algn="r" rtl="0">
              <a:spcBef>
                <a:spcPts val="0"/>
              </a:spcBef>
              <a:spcAft>
                <a:spcPts val="0"/>
              </a:spcAft>
              <a:buClr>
                <a:schemeClr val="lt1"/>
              </a:buClr>
              <a:buSzPts val="4200"/>
              <a:buNone/>
              <a:defRPr sz="4200">
                <a:solidFill>
                  <a:schemeClr val="lt1"/>
                </a:solidFill>
              </a:defRPr>
            </a:lvl8pPr>
            <a:lvl9pPr lvl="8" algn="r" rtl="0">
              <a:spcBef>
                <a:spcPts val="0"/>
              </a:spcBef>
              <a:spcAft>
                <a:spcPts val="0"/>
              </a:spcAft>
              <a:buClr>
                <a:schemeClr val="lt1"/>
              </a:buClr>
              <a:buSzPts val="4200"/>
              <a:buNone/>
              <a:defRPr sz="4200">
                <a:solidFill>
                  <a:schemeClr val="lt1"/>
                </a:solidFill>
              </a:defRPr>
            </a:lvl9pPr>
          </a:lstStyle>
          <a:p>
            <a:endParaRPr/>
          </a:p>
        </p:txBody>
      </p:sp>
      <p:sp>
        <p:nvSpPr>
          <p:cNvPr id="127" name="Google Shape;127;p28"/>
          <p:cNvSpPr txBox="1">
            <a:spLocks noGrp="1"/>
          </p:cNvSpPr>
          <p:nvPr>
            <p:ph type="subTitle" idx="4"/>
          </p:nvPr>
        </p:nvSpPr>
        <p:spPr>
          <a:xfrm>
            <a:off x="1338238" y="3342176"/>
            <a:ext cx="2727600" cy="60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600"/>
              <a:buNone/>
              <a:defRPr sz="1600">
                <a:solidFill>
                  <a:schemeClr val="lt1"/>
                </a:solidFill>
              </a:defRPr>
            </a:lvl1pPr>
            <a:lvl2pPr lvl="1" algn="r" rtl="0">
              <a:lnSpc>
                <a:spcPct val="100000"/>
              </a:lnSpc>
              <a:spcBef>
                <a:spcPts val="0"/>
              </a:spcBef>
              <a:spcAft>
                <a:spcPts val="0"/>
              </a:spcAft>
              <a:buClr>
                <a:schemeClr val="lt1"/>
              </a:buClr>
              <a:buSzPts val="1600"/>
              <a:buNone/>
              <a:defRPr sz="1600">
                <a:solidFill>
                  <a:schemeClr val="lt1"/>
                </a:solidFill>
              </a:defRPr>
            </a:lvl2pPr>
            <a:lvl3pPr lvl="2" algn="r" rtl="0">
              <a:lnSpc>
                <a:spcPct val="100000"/>
              </a:lnSpc>
              <a:spcBef>
                <a:spcPts val="0"/>
              </a:spcBef>
              <a:spcAft>
                <a:spcPts val="0"/>
              </a:spcAft>
              <a:buClr>
                <a:schemeClr val="lt1"/>
              </a:buClr>
              <a:buSzPts val="1600"/>
              <a:buNone/>
              <a:defRPr sz="1600">
                <a:solidFill>
                  <a:schemeClr val="lt1"/>
                </a:solidFill>
              </a:defRPr>
            </a:lvl3pPr>
            <a:lvl4pPr lvl="3" algn="r" rtl="0">
              <a:lnSpc>
                <a:spcPct val="100000"/>
              </a:lnSpc>
              <a:spcBef>
                <a:spcPts val="0"/>
              </a:spcBef>
              <a:spcAft>
                <a:spcPts val="0"/>
              </a:spcAft>
              <a:buClr>
                <a:schemeClr val="lt1"/>
              </a:buClr>
              <a:buSzPts val="1600"/>
              <a:buNone/>
              <a:defRPr sz="1600">
                <a:solidFill>
                  <a:schemeClr val="lt1"/>
                </a:solidFill>
              </a:defRPr>
            </a:lvl4pPr>
            <a:lvl5pPr lvl="4" algn="r" rtl="0">
              <a:lnSpc>
                <a:spcPct val="100000"/>
              </a:lnSpc>
              <a:spcBef>
                <a:spcPts val="0"/>
              </a:spcBef>
              <a:spcAft>
                <a:spcPts val="0"/>
              </a:spcAft>
              <a:buClr>
                <a:schemeClr val="lt1"/>
              </a:buClr>
              <a:buSzPts val="1600"/>
              <a:buNone/>
              <a:defRPr sz="1600">
                <a:solidFill>
                  <a:schemeClr val="lt1"/>
                </a:solidFill>
              </a:defRPr>
            </a:lvl5pPr>
            <a:lvl6pPr lvl="5" algn="r" rtl="0">
              <a:lnSpc>
                <a:spcPct val="100000"/>
              </a:lnSpc>
              <a:spcBef>
                <a:spcPts val="0"/>
              </a:spcBef>
              <a:spcAft>
                <a:spcPts val="0"/>
              </a:spcAft>
              <a:buClr>
                <a:schemeClr val="lt1"/>
              </a:buClr>
              <a:buSzPts val="1600"/>
              <a:buNone/>
              <a:defRPr sz="1600">
                <a:solidFill>
                  <a:schemeClr val="lt1"/>
                </a:solidFill>
              </a:defRPr>
            </a:lvl6pPr>
            <a:lvl7pPr lvl="6" algn="r" rtl="0">
              <a:lnSpc>
                <a:spcPct val="100000"/>
              </a:lnSpc>
              <a:spcBef>
                <a:spcPts val="0"/>
              </a:spcBef>
              <a:spcAft>
                <a:spcPts val="0"/>
              </a:spcAft>
              <a:buClr>
                <a:schemeClr val="lt1"/>
              </a:buClr>
              <a:buSzPts val="1600"/>
              <a:buNone/>
              <a:defRPr sz="1600">
                <a:solidFill>
                  <a:schemeClr val="lt1"/>
                </a:solidFill>
              </a:defRPr>
            </a:lvl7pPr>
            <a:lvl8pPr lvl="7" algn="r" rtl="0">
              <a:lnSpc>
                <a:spcPct val="100000"/>
              </a:lnSpc>
              <a:spcBef>
                <a:spcPts val="0"/>
              </a:spcBef>
              <a:spcAft>
                <a:spcPts val="0"/>
              </a:spcAft>
              <a:buClr>
                <a:schemeClr val="lt1"/>
              </a:buClr>
              <a:buSzPts val="1600"/>
              <a:buNone/>
              <a:defRPr sz="1600">
                <a:solidFill>
                  <a:schemeClr val="lt1"/>
                </a:solidFill>
              </a:defRPr>
            </a:lvl8pPr>
            <a:lvl9pPr lvl="8" algn="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28" name="Google Shape;128;p28"/>
          <p:cNvSpPr txBox="1">
            <a:spLocks noGrp="1"/>
          </p:cNvSpPr>
          <p:nvPr>
            <p:ph type="title" idx="5"/>
          </p:nvPr>
        </p:nvSpPr>
        <p:spPr>
          <a:xfrm>
            <a:off x="5078163" y="2359825"/>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29" name="Google Shape;129;p28"/>
          <p:cNvSpPr txBox="1">
            <a:spLocks noGrp="1"/>
          </p:cNvSpPr>
          <p:nvPr>
            <p:ph type="subTitle" idx="6"/>
          </p:nvPr>
        </p:nvSpPr>
        <p:spPr>
          <a:xfrm>
            <a:off x="5078163" y="1713051"/>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30" name="Google Shape;130;p28"/>
          <p:cNvSpPr txBox="1">
            <a:spLocks noGrp="1"/>
          </p:cNvSpPr>
          <p:nvPr>
            <p:ph type="title" idx="7"/>
          </p:nvPr>
        </p:nvSpPr>
        <p:spPr>
          <a:xfrm>
            <a:off x="5078163" y="3988950"/>
            <a:ext cx="2727600" cy="375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
        <p:nvSpPr>
          <p:cNvPr id="131" name="Google Shape;131;p28"/>
          <p:cNvSpPr txBox="1">
            <a:spLocks noGrp="1"/>
          </p:cNvSpPr>
          <p:nvPr>
            <p:ph type="subTitle" idx="8"/>
          </p:nvPr>
        </p:nvSpPr>
        <p:spPr>
          <a:xfrm>
            <a:off x="5078163" y="3342176"/>
            <a:ext cx="2727600" cy="6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Text">
  <p:cSld name="SECTION_TITLE_AND_DESCRIPTION_1_2">
    <p:bg>
      <p:bgPr>
        <a:blipFill>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9"/>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4" name="Google Shape;134;p29"/>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Text 1">
  <p:cSld name="TITLE_ONLY_1">
    <p:bg>
      <p:bgPr>
        <a:blipFill>
          <a:blip r:embed="rId2">
            <a:alphaModFix/>
          </a:blip>
          <a:stretch>
            <a:fillRect/>
          </a:stretch>
        </a:blipFill>
        <a:effectLst/>
      </p:bgPr>
    </p:bg>
    <p:spTree>
      <p:nvGrpSpPr>
        <p:cNvPr id="1" name="Shape 135"/>
        <p:cNvGrpSpPr/>
        <p:nvPr/>
      </p:nvGrpSpPr>
      <p:grpSpPr>
        <a:xfrm>
          <a:off x="0" y="0"/>
          <a:ext cx="0" cy="0"/>
          <a:chOff x="0" y="0"/>
          <a:chExt cx="0" cy="0"/>
        </a:xfrm>
      </p:grpSpPr>
      <p:sp>
        <p:nvSpPr>
          <p:cNvPr id="136" name="Google Shape;136;p30"/>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37" name="Google Shape;137;p30"/>
          <p:cNvSpPr txBox="1">
            <a:spLocks noGrp="1"/>
          </p:cNvSpPr>
          <p:nvPr>
            <p:ph type="subTitle" idx="1"/>
          </p:nvPr>
        </p:nvSpPr>
        <p:spPr>
          <a:xfrm>
            <a:off x="93850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a:endParaRPr/>
          </a:p>
        </p:txBody>
      </p:sp>
      <p:sp>
        <p:nvSpPr>
          <p:cNvPr id="17" name="Google Shape;17;p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Text 2">
  <p:cSld name="CAPTION_ONLY_2">
    <p:bg>
      <p:bgPr>
        <a:blipFill>
          <a:blip r:embed="rId2">
            <a:alphaModFix/>
          </a:blip>
          <a:stretch>
            <a:fillRect/>
          </a:stretch>
        </a:blipFill>
        <a:effectLst/>
      </p:bgPr>
    </p:bg>
    <p:spTree>
      <p:nvGrpSpPr>
        <p:cNvPr id="1" name="Shape 138"/>
        <p:cNvGrpSpPr/>
        <p:nvPr/>
      </p:nvGrpSpPr>
      <p:grpSpPr>
        <a:xfrm>
          <a:off x="0" y="0"/>
          <a:ext cx="0" cy="0"/>
          <a:chOff x="0" y="0"/>
          <a:chExt cx="0" cy="0"/>
        </a:xfrm>
      </p:grpSpPr>
      <p:sp>
        <p:nvSpPr>
          <p:cNvPr id="139" name="Google Shape;139;p31"/>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40" name="Google Shape;140;p31"/>
          <p:cNvSpPr txBox="1">
            <a:spLocks noGrp="1"/>
          </p:cNvSpPr>
          <p:nvPr>
            <p:ph type="subTitle" idx="1"/>
          </p:nvPr>
        </p:nvSpPr>
        <p:spPr>
          <a:xfrm>
            <a:off x="5817050" y="2435925"/>
            <a:ext cx="2556300" cy="204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p:cSld name="SECTION_HEADER_2">
    <p:bg>
      <p:bgPr>
        <a:blipFill>
          <a:blip r:embed="rId2">
            <a:alphaModFix/>
          </a:blip>
          <a:stretch>
            <a:fillRect/>
          </a:stretch>
        </a:blipFill>
        <a:effectLst/>
      </p:bgPr>
    </p:bg>
    <p:spTree>
      <p:nvGrpSpPr>
        <p:cNvPr id="1" name="Shape 141"/>
        <p:cNvGrpSpPr/>
        <p:nvPr/>
      </p:nvGrpSpPr>
      <p:grpSpPr>
        <a:xfrm>
          <a:off x="0" y="0"/>
          <a:ext cx="0" cy="0"/>
          <a:chOff x="0" y="0"/>
          <a:chExt cx="0" cy="0"/>
        </a:xfrm>
      </p:grpSpPr>
      <p:sp>
        <p:nvSpPr>
          <p:cNvPr id="142" name="Google Shape;142;p32"/>
          <p:cNvSpPr txBox="1">
            <a:spLocks noGrp="1"/>
          </p:cNvSpPr>
          <p:nvPr>
            <p:ph type="title"/>
          </p:nvPr>
        </p:nvSpPr>
        <p:spPr>
          <a:xfrm>
            <a:off x="2062800" y="2442050"/>
            <a:ext cx="5018400" cy="59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3" name="Google Shape;143;p32"/>
          <p:cNvSpPr txBox="1">
            <a:spLocks noGrp="1"/>
          </p:cNvSpPr>
          <p:nvPr>
            <p:ph type="subTitle" idx="1"/>
          </p:nvPr>
        </p:nvSpPr>
        <p:spPr>
          <a:xfrm>
            <a:off x="2896500" y="3391325"/>
            <a:ext cx="3351000" cy="119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 Credits">
  <p:cSld name="SECTION_HEADER_1">
    <p:bg>
      <p:bgPr>
        <a:blipFill>
          <a:blip r:embed="rId2">
            <a:alphaModFix/>
          </a:blip>
          <a:stretch>
            <a:fillRect/>
          </a:stretch>
        </a:blipFill>
        <a:effectLst/>
      </p:bgPr>
    </p:bg>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924870" y="760375"/>
            <a:ext cx="3068700" cy="598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46" name="Google Shape;146;p33"/>
          <p:cNvSpPr txBox="1">
            <a:spLocks noGrp="1"/>
          </p:cNvSpPr>
          <p:nvPr>
            <p:ph type="subTitle" idx="1"/>
          </p:nvPr>
        </p:nvSpPr>
        <p:spPr>
          <a:xfrm>
            <a:off x="924875" y="1684275"/>
            <a:ext cx="3305400" cy="1092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a:endParaRPr/>
          </a:p>
        </p:txBody>
      </p:sp>
      <p:sp>
        <p:nvSpPr>
          <p:cNvPr id="147" name="Google Shape;147;p33"/>
          <p:cNvSpPr txBox="1"/>
          <p:nvPr/>
        </p:nvSpPr>
        <p:spPr>
          <a:xfrm>
            <a:off x="924875" y="3570000"/>
            <a:ext cx="3305400" cy="666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marL="0" lvl="0" indent="0" algn="l" rtl="0">
              <a:spcBef>
                <a:spcPts val="300"/>
              </a:spcBef>
              <a:spcAft>
                <a:spcPts val="0"/>
              </a:spcAft>
              <a:buNone/>
            </a:pP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Bullet points 1">
  <p:cSld name="SECTION_TITLE_AND_DESCRIPTION_1_1_2">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49" name="Google Shape;149;p34"/>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0" name="Google Shape;150;p34"/>
          <p:cNvSpPr txBox="1">
            <a:spLocks noGrp="1"/>
          </p:cNvSpPr>
          <p:nvPr>
            <p:ph type="body" idx="1"/>
          </p:nvPr>
        </p:nvSpPr>
        <p:spPr>
          <a:xfrm>
            <a:off x="938500" y="1659275"/>
            <a:ext cx="49464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 list">
  <p:cSld name="TITLE_AND_TWO_COLUMNS_1">
    <p:bg>
      <p:bgPr>
        <a:blipFill>
          <a:blip r:embed="rId2">
            <a:alphaModFix/>
          </a:blip>
          <a:stretch>
            <a:fillRect/>
          </a:stretch>
        </a:blipFill>
        <a:effectLst/>
      </p:bgPr>
    </p:bg>
    <p:spTree>
      <p:nvGrpSpPr>
        <p:cNvPr id="1" name="Shape 151"/>
        <p:cNvGrpSpPr/>
        <p:nvPr/>
      </p:nvGrpSpPr>
      <p:grpSpPr>
        <a:xfrm>
          <a:off x="0" y="0"/>
          <a:ext cx="0" cy="0"/>
          <a:chOff x="0" y="0"/>
          <a:chExt cx="0" cy="0"/>
        </a:xfrm>
      </p:grpSpPr>
      <p:sp>
        <p:nvSpPr>
          <p:cNvPr id="152" name="Google Shape;152;p3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3" name="Google Shape;153;p35"/>
          <p:cNvSpPr txBox="1">
            <a:spLocks noGrp="1"/>
          </p:cNvSpPr>
          <p:nvPr>
            <p:ph type="body" idx="1"/>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0" name="Google Shape;20;p5"/>
          <p:cNvSpPr txBox="1">
            <a:spLocks noGrp="1"/>
          </p:cNvSpPr>
          <p:nvPr>
            <p:ph type="body" idx="1"/>
          </p:nvPr>
        </p:nvSpPr>
        <p:spPr>
          <a:xfrm>
            <a:off x="938500"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21" name="Google Shape;21;p5"/>
          <p:cNvSpPr txBox="1">
            <a:spLocks noGrp="1"/>
          </p:cNvSpPr>
          <p:nvPr>
            <p:ph type="body" idx="2"/>
          </p:nvPr>
        </p:nvSpPr>
        <p:spPr>
          <a:xfrm>
            <a:off x="5037525" y="1659275"/>
            <a:ext cx="3186900" cy="276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5337175" y="1297125"/>
            <a:ext cx="2837400" cy="12525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 name="Google Shape;26;p7"/>
          <p:cNvSpPr txBox="1">
            <a:spLocks noGrp="1"/>
          </p:cNvSpPr>
          <p:nvPr>
            <p:ph type="body" idx="1"/>
          </p:nvPr>
        </p:nvSpPr>
        <p:spPr>
          <a:xfrm>
            <a:off x="5337175" y="2593875"/>
            <a:ext cx="2837400" cy="1252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lt1"/>
              </a:buClr>
              <a:buSzPts val="1600"/>
              <a:buChar char="●"/>
              <a:defRPr sz="1600">
                <a:solidFill>
                  <a:schemeClr val="lt1"/>
                </a:solidFill>
              </a:defRPr>
            </a:lvl1pPr>
            <a:lvl2pPr marL="914400" lvl="1" indent="-330200" rtl="0">
              <a:spcBef>
                <a:spcPts val="1600"/>
              </a:spcBef>
              <a:spcAft>
                <a:spcPts val="0"/>
              </a:spcAft>
              <a:buClr>
                <a:schemeClr val="lt1"/>
              </a:buClr>
              <a:buSzPts val="1600"/>
              <a:buChar char="○"/>
              <a:defRPr sz="1600">
                <a:solidFill>
                  <a:schemeClr val="lt1"/>
                </a:solidFill>
              </a:defRPr>
            </a:lvl2pPr>
            <a:lvl3pPr marL="1371600" lvl="2" indent="-330200" rtl="0">
              <a:spcBef>
                <a:spcPts val="1600"/>
              </a:spcBef>
              <a:spcAft>
                <a:spcPts val="0"/>
              </a:spcAft>
              <a:buClr>
                <a:schemeClr val="lt1"/>
              </a:buClr>
              <a:buSzPts val="1600"/>
              <a:buChar char="■"/>
              <a:defRPr sz="1600">
                <a:solidFill>
                  <a:schemeClr val="lt1"/>
                </a:solidFill>
              </a:defRPr>
            </a:lvl3pPr>
            <a:lvl4pPr marL="1828800" lvl="3" indent="-330200" rtl="0">
              <a:spcBef>
                <a:spcPts val="1600"/>
              </a:spcBef>
              <a:spcAft>
                <a:spcPts val="0"/>
              </a:spcAft>
              <a:buClr>
                <a:schemeClr val="lt1"/>
              </a:buClr>
              <a:buSzPts val="1600"/>
              <a:buChar char="●"/>
              <a:defRPr sz="1600">
                <a:solidFill>
                  <a:schemeClr val="lt1"/>
                </a:solidFill>
              </a:defRPr>
            </a:lvl4pPr>
            <a:lvl5pPr marL="2286000" lvl="4" indent="-330200" rtl="0">
              <a:spcBef>
                <a:spcPts val="1600"/>
              </a:spcBef>
              <a:spcAft>
                <a:spcPts val="0"/>
              </a:spcAft>
              <a:buClr>
                <a:schemeClr val="lt1"/>
              </a:buClr>
              <a:buSzPts val="1600"/>
              <a:buChar char="○"/>
              <a:defRPr sz="1600">
                <a:solidFill>
                  <a:schemeClr val="lt1"/>
                </a:solidFill>
              </a:defRPr>
            </a:lvl5pPr>
            <a:lvl6pPr marL="2743200" lvl="5" indent="-330200" rtl="0">
              <a:spcBef>
                <a:spcPts val="1600"/>
              </a:spcBef>
              <a:spcAft>
                <a:spcPts val="0"/>
              </a:spcAft>
              <a:buClr>
                <a:schemeClr val="lt1"/>
              </a:buClr>
              <a:buSzPts val="1600"/>
              <a:buChar char="■"/>
              <a:defRPr sz="1600">
                <a:solidFill>
                  <a:schemeClr val="lt1"/>
                </a:solidFill>
              </a:defRPr>
            </a:lvl6pPr>
            <a:lvl7pPr marL="3200400" lvl="6" indent="-330200" rtl="0">
              <a:spcBef>
                <a:spcPts val="1600"/>
              </a:spcBef>
              <a:spcAft>
                <a:spcPts val="0"/>
              </a:spcAft>
              <a:buClr>
                <a:schemeClr val="lt1"/>
              </a:buClr>
              <a:buSzPts val="1600"/>
              <a:buChar char="●"/>
              <a:defRPr sz="1600">
                <a:solidFill>
                  <a:schemeClr val="lt1"/>
                </a:solidFill>
              </a:defRPr>
            </a:lvl7pPr>
            <a:lvl8pPr marL="3657600" lvl="7" indent="-330200" rtl="0">
              <a:spcBef>
                <a:spcPts val="1600"/>
              </a:spcBef>
              <a:spcAft>
                <a:spcPts val="0"/>
              </a:spcAft>
              <a:buClr>
                <a:schemeClr val="lt1"/>
              </a:buClr>
              <a:buSzPts val="1600"/>
              <a:buChar char="○"/>
              <a:defRPr sz="1600">
                <a:solidFill>
                  <a:schemeClr val="lt1"/>
                </a:solidFill>
              </a:defRPr>
            </a:lvl8pPr>
            <a:lvl9pPr marL="4114800" lvl="8" indent="-330200" rtl="0">
              <a:spcBef>
                <a:spcPts val="1600"/>
              </a:spcBef>
              <a:spcAft>
                <a:spcPts val="1600"/>
              </a:spcAft>
              <a:buClr>
                <a:schemeClr val="lt1"/>
              </a:buClr>
              <a:buSzPts val="1600"/>
              <a:buChar char="■"/>
              <a:defRPr sz="1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929477" y="436183"/>
            <a:ext cx="2746500" cy="40908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rot="5400000" flipH="1">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subTitle" idx="1"/>
          </p:nvPr>
        </p:nvSpPr>
        <p:spPr>
          <a:xfrm>
            <a:off x="938500" y="1769575"/>
            <a:ext cx="28716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33" name="Google Shape;33;p9"/>
          <p:cNvSpPr txBox="1">
            <a:spLocks noGrp="1"/>
          </p:cNvSpPr>
          <p:nvPr>
            <p:ph type="body" idx="2"/>
          </p:nvPr>
        </p:nvSpPr>
        <p:spPr>
          <a:xfrm>
            <a:off x="4703375" y="909600"/>
            <a:ext cx="3468900" cy="3324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4" name="Google Shape;34;p9"/>
          <p:cNvSpPr txBox="1">
            <a:spLocks noGrp="1"/>
          </p:cNvSpPr>
          <p:nvPr>
            <p:ph type="title"/>
          </p:nvPr>
        </p:nvSpPr>
        <p:spPr>
          <a:xfrm>
            <a:off x="938500" y="445025"/>
            <a:ext cx="32238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938500" y="445025"/>
            <a:ext cx="5735700" cy="94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6"/>
          <p:cNvSpPr txBox="1">
            <a:spLocks noGrp="1"/>
          </p:cNvSpPr>
          <p:nvPr>
            <p:ph type="ctrTitle"/>
          </p:nvPr>
        </p:nvSpPr>
        <p:spPr>
          <a:xfrm>
            <a:off x="2286450" y="1212075"/>
            <a:ext cx="4571100" cy="2338500"/>
          </a:xfrm>
          <a:prstGeom prst="rect">
            <a:avLst/>
          </a:prstGeom>
          <a:effectLst>
            <a:outerShdw blurRad="142875" dist="19050" dir="8760000" algn="bl" rotWithShape="0">
              <a:srgbClr val="76A5AF">
                <a:alpha val="50000"/>
              </a:srgbClr>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a:t>MULTI LAYERED CLIENT-SERVER </a:t>
            </a:r>
            <a:endParaRPr/>
          </a:p>
          <a:p>
            <a:pPr marL="0" lvl="0" indent="0" algn="ctr" rtl="0">
              <a:spcBef>
                <a:spcPts val="0"/>
              </a:spcBef>
              <a:spcAft>
                <a:spcPts val="0"/>
              </a:spcAft>
              <a:buNone/>
            </a:pPr>
            <a:r>
              <a:rPr lang="en"/>
              <a:t>ENCRYPTION</a:t>
            </a:r>
            <a:endParaRPr/>
          </a:p>
          <a:p>
            <a:pPr marL="0" lvl="0" indent="0" algn="ctr" rtl="0">
              <a:spcBef>
                <a:spcPts val="0"/>
              </a:spcBef>
              <a:spcAft>
                <a:spcPts val="0"/>
              </a:spcAft>
              <a:buNone/>
            </a:pPr>
            <a:r>
              <a:rPr lang="en"/>
              <a:t>DECRYPTION</a:t>
            </a:r>
            <a:endParaRPr/>
          </a:p>
        </p:txBody>
      </p:sp>
      <p:sp>
        <p:nvSpPr>
          <p:cNvPr id="159" name="Google Shape;159;p36"/>
          <p:cNvSpPr txBox="1">
            <a:spLocks noGrp="1"/>
          </p:cNvSpPr>
          <p:nvPr>
            <p:ph type="subTitle" idx="1"/>
          </p:nvPr>
        </p:nvSpPr>
        <p:spPr>
          <a:xfrm>
            <a:off x="2044200" y="3704650"/>
            <a:ext cx="5055600" cy="4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INFORMATION SECURITY LAB</a:t>
            </a:r>
            <a:endParaRPr/>
          </a:p>
        </p:txBody>
      </p:sp>
      <p:cxnSp>
        <p:nvCxnSpPr>
          <p:cNvPr id="160" name="Google Shape;160;p36"/>
          <p:cNvCxnSpPr/>
          <p:nvPr/>
        </p:nvCxnSpPr>
        <p:spPr>
          <a:xfrm>
            <a:off x="3190500" y="355057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25"/>
        <p:cNvGrpSpPr/>
        <p:nvPr/>
      </p:nvGrpSpPr>
      <p:grpSpPr>
        <a:xfrm>
          <a:off x="0" y="0"/>
          <a:ext cx="0" cy="0"/>
          <a:chOff x="0" y="0"/>
          <a:chExt cx="0" cy="0"/>
        </a:xfrm>
      </p:grpSpPr>
      <p:pic>
        <p:nvPicPr>
          <p:cNvPr id="226" name="Google Shape;226;p45"/>
          <p:cNvPicPr preferRelativeResize="0"/>
          <p:nvPr/>
        </p:nvPicPr>
        <p:blipFill>
          <a:blip r:embed="rId3">
            <a:alphaModFix/>
          </a:blip>
          <a:stretch>
            <a:fillRect/>
          </a:stretch>
        </p:blipFill>
        <p:spPr>
          <a:xfrm>
            <a:off x="493800" y="1096900"/>
            <a:ext cx="4762500" cy="1590675"/>
          </a:xfrm>
          <a:prstGeom prst="rect">
            <a:avLst/>
          </a:prstGeom>
          <a:noFill/>
          <a:ln w="19050" cap="flat" cmpd="sng">
            <a:solidFill>
              <a:schemeClr val="dk2"/>
            </a:solidFill>
            <a:prstDash val="solid"/>
            <a:round/>
            <a:headEnd type="none" w="sm" len="sm"/>
            <a:tailEnd type="none" w="sm" len="sm"/>
          </a:ln>
        </p:spPr>
      </p:pic>
      <p:pic>
        <p:nvPicPr>
          <p:cNvPr id="227" name="Google Shape;227;p45"/>
          <p:cNvPicPr preferRelativeResize="0"/>
          <p:nvPr/>
        </p:nvPicPr>
        <p:blipFill>
          <a:blip r:embed="rId4">
            <a:alphaModFix/>
          </a:blip>
          <a:stretch>
            <a:fillRect/>
          </a:stretch>
        </p:blipFill>
        <p:spPr>
          <a:xfrm>
            <a:off x="4157950" y="3090325"/>
            <a:ext cx="4429125" cy="1419225"/>
          </a:xfrm>
          <a:prstGeom prst="rect">
            <a:avLst/>
          </a:prstGeom>
          <a:noFill/>
          <a:ln w="19050" cap="flat" cmpd="sng">
            <a:solidFill>
              <a:schemeClr val="dk2"/>
            </a:solidFill>
            <a:prstDash val="solid"/>
            <a:round/>
            <a:headEnd type="none" w="sm" len="sm"/>
            <a:tailEnd type="none" w="sm" len="sm"/>
          </a:ln>
        </p:spPr>
      </p:pic>
      <p:sp>
        <p:nvSpPr>
          <p:cNvPr id="228" name="Google Shape;228;p45"/>
          <p:cNvSpPr txBox="1"/>
          <p:nvPr/>
        </p:nvSpPr>
        <p:spPr>
          <a:xfrm>
            <a:off x="0" y="0"/>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chemeClr val="lt2"/>
                </a:solidFill>
                <a:latin typeface="Montserrat ExtraBold"/>
                <a:ea typeface="Montserrat ExtraBold"/>
                <a:cs typeface="Montserrat ExtraBold"/>
                <a:sym typeface="Montserrat ExtraBold"/>
              </a:rPr>
              <a:t>SCREENSHOTS</a:t>
            </a:r>
            <a:endParaRPr/>
          </a:p>
        </p:txBody>
      </p:sp>
      <p:cxnSp>
        <p:nvCxnSpPr>
          <p:cNvPr id="229" name="Google Shape;229;p45"/>
          <p:cNvCxnSpPr/>
          <p:nvPr/>
        </p:nvCxnSpPr>
        <p:spPr>
          <a:xfrm>
            <a:off x="0" y="55409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33"/>
        <p:cNvGrpSpPr/>
        <p:nvPr/>
      </p:nvGrpSpPr>
      <p:grpSpPr>
        <a:xfrm>
          <a:off x="0" y="0"/>
          <a:ext cx="0" cy="0"/>
          <a:chOff x="0" y="0"/>
          <a:chExt cx="0" cy="0"/>
        </a:xfrm>
      </p:grpSpPr>
      <p:sp>
        <p:nvSpPr>
          <p:cNvPr id="234" name="Google Shape;234;p46"/>
          <p:cNvSpPr txBox="1">
            <a:spLocks noGrp="1"/>
          </p:cNvSpPr>
          <p:nvPr>
            <p:ph type="title" idx="4294967295"/>
          </p:nvPr>
        </p:nvSpPr>
        <p:spPr>
          <a:xfrm>
            <a:off x="924870" y="760375"/>
            <a:ext cx="3068700" cy="59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cxnSp>
        <p:nvCxnSpPr>
          <p:cNvPr id="235" name="Google Shape;235;p46"/>
          <p:cNvCxnSpPr/>
          <p:nvPr/>
        </p:nvCxnSpPr>
        <p:spPr>
          <a:xfrm>
            <a:off x="1013400" y="1488797"/>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7"/>
          <p:cNvSpPr txBox="1">
            <a:spLocks noGrp="1"/>
          </p:cNvSpPr>
          <p:nvPr>
            <p:ph type="subTitle" idx="1"/>
          </p:nvPr>
        </p:nvSpPr>
        <p:spPr>
          <a:xfrm>
            <a:off x="590625" y="2783925"/>
            <a:ext cx="3140700" cy="15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Pranav Gupta 19803021</a:t>
            </a:r>
            <a:endParaRPr/>
          </a:p>
          <a:p>
            <a:pPr marL="0" lvl="0" indent="0" algn="ctr" rtl="0">
              <a:spcBef>
                <a:spcPts val="0"/>
              </a:spcBef>
              <a:spcAft>
                <a:spcPts val="0"/>
              </a:spcAft>
              <a:buNone/>
            </a:pPr>
            <a:r>
              <a:rPr lang="en"/>
              <a:t>Khushboo Kumari 19803003</a:t>
            </a:r>
            <a:endParaRPr/>
          </a:p>
          <a:p>
            <a:pPr marL="0" lvl="0" indent="0" algn="ctr" rtl="0">
              <a:spcBef>
                <a:spcPts val="0"/>
              </a:spcBef>
              <a:spcAft>
                <a:spcPts val="0"/>
              </a:spcAft>
              <a:buNone/>
            </a:pPr>
            <a:r>
              <a:rPr lang="en"/>
              <a:t>Kanistha 19803008</a:t>
            </a:r>
            <a:endParaRPr/>
          </a:p>
          <a:p>
            <a:pPr marL="0" lvl="0" indent="0" algn="ctr" rtl="0">
              <a:spcBef>
                <a:spcPts val="0"/>
              </a:spcBef>
              <a:spcAft>
                <a:spcPts val="0"/>
              </a:spcAft>
              <a:buNone/>
            </a:pPr>
            <a:r>
              <a:rPr lang="en"/>
              <a:t>Kanishka Khullar 19803011</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cxnSp>
        <p:nvCxnSpPr>
          <p:cNvPr id="166" name="Google Shape;166;p37"/>
          <p:cNvCxnSpPr/>
          <p:nvPr/>
        </p:nvCxnSpPr>
        <p:spPr>
          <a:xfrm>
            <a:off x="1935000" y="254616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67" name="Google Shape;167;p37"/>
          <p:cNvSpPr txBox="1">
            <a:spLocks noGrp="1"/>
          </p:cNvSpPr>
          <p:nvPr>
            <p:ph type="subTitle" idx="1"/>
          </p:nvPr>
        </p:nvSpPr>
        <p:spPr>
          <a:xfrm>
            <a:off x="5720450" y="2783925"/>
            <a:ext cx="2530500" cy="48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SOMYA </a:t>
            </a:r>
            <a:r>
              <a:rPr lang="en" dirty="0"/>
              <a:t>JAIN MA’AM</a:t>
            </a:r>
            <a:endParaRPr dirty="0"/>
          </a:p>
        </p:txBody>
      </p:sp>
      <p:sp>
        <p:nvSpPr>
          <p:cNvPr id="168" name="Google Shape;168;p37"/>
          <p:cNvSpPr txBox="1">
            <a:spLocks noGrp="1"/>
          </p:cNvSpPr>
          <p:nvPr>
            <p:ph type="title" idx="7"/>
          </p:nvPr>
        </p:nvSpPr>
        <p:spPr>
          <a:xfrm>
            <a:off x="5443850" y="1878775"/>
            <a:ext cx="3083700" cy="55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SUBMITTED TO</a:t>
            </a:r>
            <a:endParaRPr sz="2400"/>
          </a:p>
        </p:txBody>
      </p:sp>
      <p:cxnSp>
        <p:nvCxnSpPr>
          <p:cNvPr id="169" name="Google Shape;169;p37"/>
          <p:cNvCxnSpPr/>
          <p:nvPr/>
        </p:nvCxnSpPr>
        <p:spPr>
          <a:xfrm>
            <a:off x="6787100" y="2607510"/>
            <a:ext cx="3972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
        <p:nvSpPr>
          <p:cNvPr id="170" name="Google Shape;170;p37"/>
          <p:cNvSpPr txBox="1">
            <a:spLocks noGrp="1"/>
          </p:cNvSpPr>
          <p:nvPr>
            <p:ph type="title" idx="7"/>
          </p:nvPr>
        </p:nvSpPr>
        <p:spPr>
          <a:xfrm>
            <a:off x="591750" y="1883300"/>
            <a:ext cx="3083700" cy="55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SUBMITTED BY</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8"/>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LAYER 1</a:t>
            </a:r>
            <a:endParaRPr/>
          </a:p>
        </p:txBody>
      </p:sp>
      <p:sp>
        <p:nvSpPr>
          <p:cNvPr id="176" name="Google Shape;176;p38"/>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77" name="Google Shape;177;p38"/>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Vigenère Cipher</a:t>
            </a:r>
            <a:endParaRPr/>
          </a:p>
        </p:txBody>
      </p:sp>
      <p:cxnSp>
        <p:nvCxnSpPr>
          <p:cNvPr id="178" name="Google Shape;178;p38"/>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39"/>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Vigenère Cipher</a:t>
            </a:r>
            <a:endParaRPr>
              <a:solidFill>
                <a:schemeClr val="accent1"/>
              </a:solidFill>
            </a:endParaRPr>
          </a:p>
        </p:txBody>
      </p:sp>
      <p:sp>
        <p:nvSpPr>
          <p:cNvPr id="184" name="Google Shape;184;p39"/>
          <p:cNvSpPr txBox="1">
            <a:spLocks noGrp="1"/>
          </p:cNvSpPr>
          <p:nvPr>
            <p:ph type="body" idx="1"/>
          </p:nvPr>
        </p:nvSpPr>
        <p:spPr>
          <a:xfrm>
            <a:off x="938500" y="1090325"/>
            <a:ext cx="4946400" cy="3535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200"/>
              <a:t>Vigenere Cipher is a method of encrypting alphabetic text. It uses a simple form of polyalphabetic substitution. A polyalphabetic cipher is any cipher based on substitution, using multiple substitution alphabets. The encryption of the original text is done using the Vigenère square or Vigenère table.</a:t>
            </a:r>
            <a:endParaRPr sz="1200"/>
          </a:p>
          <a:p>
            <a:pPr marL="457200" lvl="0" indent="-304800" algn="just" rtl="0">
              <a:spcBef>
                <a:spcPts val="1600"/>
              </a:spcBef>
              <a:spcAft>
                <a:spcPts val="0"/>
              </a:spcAft>
              <a:buSzPts val="1200"/>
              <a:buChar char="➔"/>
            </a:pPr>
            <a:r>
              <a:rPr lang="en" sz="1200"/>
              <a:t> The table consists of the alphabets written out 26 times in different rows, each alphabet shifted cyclically to the left compared to the previous alphabet, corresponding to the 26 possible Caesar Ciphers.</a:t>
            </a:r>
            <a:endParaRPr sz="1200"/>
          </a:p>
          <a:p>
            <a:pPr marL="457200" lvl="0" indent="-304800" algn="just" rtl="0">
              <a:spcBef>
                <a:spcPts val="0"/>
              </a:spcBef>
              <a:spcAft>
                <a:spcPts val="0"/>
              </a:spcAft>
              <a:buSzPts val="1200"/>
              <a:buChar char="➔"/>
            </a:pPr>
            <a:r>
              <a:rPr lang="en" sz="1200"/>
              <a:t>At different points in the encryption process, the cipher uses a different alphabet from one of the rows.</a:t>
            </a:r>
            <a:endParaRPr sz="1200"/>
          </a:p>
          <a:p>
            <a:pPr marL="457200" lvl="0" indent="-304800" algn="just" rtl="0">
              <a:spcBef>
                <a:spcPts val="0"/>
              </a:spcBef>
              <a:spcAft>
                <a:spcPts val="0"/>
              </a:spcAft>
              <a:buSzPts val="1200"/>
              <a:buChar char="➔"/>
            </a:pPr>
            <a:r>
              <a:rPr lang="en" sz="1200"/>
              <a:t>The alphabet used at each point depends on a repeating keyword.</a:t>
            </a: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1600"/>
              </a:spcAft>
              <a:buNone/>
            </a:pPr>
            <a:endParaRPr sz="1200"/>
          </a:p>
        </p:txBody>
      </p:sp>
      <p:cxnSp>
        <p:nvCxnSpPr>
          <p:cNvPr id="185" name="Google Shape;185;p39"/>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40"/>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LAYER 2</a:t>
            </a:r>
            <a:endParaRPr/>
          </a:p>
        </p:txBody>
      </p:sp>
      <p:sp>
        <p:nvSpPr>
          <p:cNvPr id="191" name="Google Shape;191;p40"/>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92" name="Google Shape;192;p40"/>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Transposition Cipher</a:t>
            </a:r>
            <a:endParaRPr/>
          </a:p>
        </p:txBody>
      </p:sp>
      <p:cxnSp>
        <p:nvCxnSpPr>
          <p:cNvPr id="193" name="Google Shape;193;p40"/>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1"/>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Transposition Cipher</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9" name="Google Shape;199;p41"/>
          <p:cNvSpPr txBox="1">
            <a:spLocks noGrp="1"/>
          </p:cNvSpPr>
          <p:nvPr>
            <p:ph type="body" idx="1"/>
          </p:nvPr>
        </p:nvSpPr>
        <p:spPr>
          <a:xfrm>
            <a:off x="938500" y="1090325"/>
            <a:ext cx="4946400" cy="3535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200"/>
              <a:t>Vigenere Cipher is a method of encrypting alphabetic text. It uses a simple form of polyalphabetic substitution. A polyalphabetic cipher is any cipher based on substitution, using multiple substitution alphabets. The encryption of the original text is done using the Vigenère square or Vigenère table.</a:t>
            </a:r>
            <a:endParaRPr sz="1200"/>
          </a:p>
          <a:p>
            <a:pPr marL="457200" lvl="0" indent="-304800" algn="just" rtl="0">
              <a:spcBef>
                <a:spcPts val="1600"/>
              </a:spcBef>
              <a:spcAft>
                <a:spcPts val="0"/>
              </a:spcAft>
              <a:buSzPts val="1200"/>
              <a:buChar char="➔"/>
            </a:pPr>
            <a:r>
              <a:rPr lang="en" sz="1200"/>
              <a:t> The table consists of the alphabets written out 26 times in different rows, each alphabet shifted cyclically to the left compared to the previous alphabet, corresponding to the 26 possible Caesar Ciphers.</a:t>
            </a:r>
            <a:endParaRPr sz="1200"/>
          </a:p>
          <a:p>
            <a:pPr marL="457200" lvl="0" indent="-304800" algn="just" rtl="0">
              <a:spcBef>
                <a:spcPts val="0"/>
              </a:spcBef>
              <a:spcAft>
                <a:spcPts val="0"/>
              </a:spcAft>
              <a:buSzPts val="1200"/>
              <a:buChar char="➔"/>
            </a:pPr>
            <a:r>
              <a:rPr lang="en" sz="1200"/>
              <a:t>At different points in the encryption process, the cipher uses a different alphabet from one of the rows.</a:t>
            </a:r>
            <a:endParaRPr sz="1200"/>
          </a:p>
          <a:p>
            <a:pPr marL="457200" lvl="0" indent="-304800" algn="just" rtl="0">
              <a:spcBef>
                <a:spcPts val="0"/>
              </a:spcBef>
              <a:spcAft>
                <a:spcPts val="0"/>
              </a:spcAft>
              <a:buSzPts val="1200"/>
              <a:buChar char="➔"/>
            </a:pPr>
            <a:r>
              <a:rPr lang="en" sz="1200"/>
              <a:t>The alphabet used at each point depends on a repeating keyword.</a:t>
            </a: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1600"/>
              </a:spcAft>
              <a:buNone/>
            </a:pPr>
            <a:endParaRPr sz="1200"/>
          </a:p>
        </p:txBody>
      </p:sp>
      <p:cxnSp>
        <p:nvCxnSpPr>
          <p:cNvPr id="200" name="Google Shape;200;p41"/>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42"/>
          <p:cNvSpPr txBox="1">
            <a:spLocks noGrp="1"/>
          </p:cNvSpPr>
          <p:nvPr>
            <p:ph type="title"/>
          </p:nvPr>
        </p:nvSpPr>
        <p:spPr>
          <a:xfrm>
            <a:off x="3762670" y="3177750"/>
            <a:ext cx="3068700" cy="59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LAYER 3</a:t>
            </a:r>
            <a:endParaRPr/>
          </a:p>
        </p:txBody>
      </p:sp>
      <p:sp>
        <p:nvSpPr>
          <p:cNvPr id="206" name="Google Shape;206;p42"/>
          <p:cNvSpPr txBox="1">
            <a:spLocks noGrp="1"/>
          </p:cNvSpPr>
          <p:nvPr>
            <p:ph type="title" idx="2"/>
          </p:nvPr>
        </p:nvSpPr>
        <p:spPr>
          <a:xfrm>
            <a:off x="1048270" y="3287500"/>
            <a:ext cx="2412900" cy="93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07" name="Google Shape;207;p42"/>
          <p:cNvSpPr txBox="1">
            <a:spLocks noGrp="1"/>
          </p:cNvSpPr>
          <p:nvPr>
            <p:ph type="subTitle" idx="1"/>
          </p:nvPr>
        </p:nvSpPr>
        <p:spPr>
          <a:xfrm>
            <a:off x="3762670" y="3720650"/>
            <a:ext cx="3068700" cy="46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Columnar Transposition</a:t>
            </a:r>
            <a:endParaRPr/>
          </a:p>
        </p:txBody>
      </p:sp>
      <p:cxnSp>
        <p:nvCxnSpPr>
          <p:cNvPr id="208" name="Google Shape;208;p42"/>
          <p:cNvCxnSpPr/>
          <p:nvPr/>
        </p:nvCxnSpPr>
        <p:spPr>
          <a:xfrm>
            <a:off x="3610750" y="3253297"/>
            <a:ext cx="0" cy="99990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43"/>
          <p:cNvSpPr txBox="1">
            <a:spLocks noGrp="1"/>
          </p:cNvSpPr>
          <p:nvPr>
            <p:ph type="title"/>
          </p:nvPr>
        </p:nvSpPr>
        <p:spPr>
          <a:xfrm>
            <a:off x="938500" y="445025"/>
            <a:ext cx="4629300" cy="94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Columnar Transposition</a:t>
            </a:r>
            <a:endParaRPr>
              <a:solidFill>
                <a:schemeClr val="accent1"/>
              </a:solidFill>
            </a:endParaRPr>
          </a:p>
        </p:txBody>
      </p:sp>
      <p:sp>
        <p:nvSpPr>
          <p:cNvPr id="214" name="Google Shape;214;p43"/>
          <p:cNvSpPr txBox="1">
            <a:spLocks noGrp="1"/>
          </p:cNvSpPr>
          <p:nvPr>
            <p:ph type="body" idx="1"/>
          </p:nvPr>
        </p:nvSpPr>
        <p:spPr>
          <a:xfrm>
            <a:off x="938500" y="1090325"/>
            <a:ext cx="4946400" cy="35355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200"/>
              <a:t>The Columnar Transposition Cipher is a form of transposition cipher. Columnar Transposition involves writing the plaintext out in rows, and then reading the ciphertext off in columns one by one. It builds in a keyword to order the way we read the columns, as well as to ascertain how many columns to use.</a:t>
            </a:r>
            <a:endParaRPr sz="1200"/>
          </a:p>
          <a:p>
            <a:pPr marL="457200" lvl="0" indent="-304800" algn="just" rtl="0">
              <a:spcBef>
                <a:spcPts val="1600"/>
              </a:spcBef>
              <a:spcAft>
                <a:spcPts val="0"/>
              </a:spcAft>
              <a:buSzPts val="1200"/>
              <a:buChar char="➔"/>
            </a:pPr>
            <a:r>
              <a:rPr lang="en" sz="1200"/>
              <a:t> The message is written out in rows of a fixed length, and then read out again column by column, and the columns are chosen in some scrambled order.</a:t>
            </a:r>
            <a:endParaRPr sz="1200"/>
          </a:p>
          <a:p>
            <a:pPr marL="457200" lvl="0" indent="-304800" algn="just" rtl="0">
              <a:spcBef>
                <a:spcPts val="0"/>
              </a:spcBef>
              <a:spcAft>
                <a:spcPts val="0"/>
              </a:spcAft>
              <a:buSzPts val="1200"/>
              <a:buChar char="➔"/>
            </a:pPr>
            <a:r>
              <a:rPr lang="en" sz="1200"/>
              <a:t>Width of the rows and the permutation of the columns are usually defined by a keyword.</a:t>
            </a:r>
            <a:endParaRPr sz="1200"/>
          </a:p>
          <a:p>
            <a:pPr marL="457200" lvl="0" indent="-304800" algn="just" rtl="0">
              <a:spcBef>
                <a:spcPts val="0"/>
              </a:spcBef>
              <a:spcAft>
                <a:spcPts val="0"/>
              </a:spcAft>
              <a:buSzPts val="1200"/>
              <a:buChar char="➔"/>
            </a:pPr>
            <a:r>
              <a:rPr lang="en" sz="1200"/>
              <a:t>For example, the word HACK is of length 4 (so the rows are of length 4), and the permutation is defined by the alphabetical order of the letters in the keyword. In this case, the order would be “3 1 2 4”.</a:t>
            </a:r>
            <a:endParaRPr sz="1200"/>
          </a:p>
          <a:p>
            <a:pPr marL="457200" lvl="0" indent="-304800" algn="just" rtl="0">
              <a:spcBef>
                <a:spcPts val="0"/>
              </a:spcBef>
              <a:spcAft>
                <a:spcPts val="0"/>
              </a:spcAft>
              <a:buSzPts val="1200"/>
              <a:buChar char="➔"/>
            </a:pPr>
            <a:r>
              <a:rPr lang="en" sz="1200"/>
              <a:t>Any spare spaces are filled with nulls or left blank or placed by a character (Example: _).</a:t>
            </a:r>
            <a:endParaRPr sz="1200"/>
          </a:p>
          <a:p>
            <a:pPr marL="457200" lvl="0" indent="-304800" algn="just" rtl="0">
              <a:spcBef>
                <a:spcPts val="0"/>
              </a:spcBef>
              <a:spcAft>
                <a:spcPts val="0"/>
              </a:spcAft>
              <a:buSzPts val="1200"/>
              <a:buChar char="➔"/>
            </a:pPr>
            <a:r>
              <a:rPr lang="en" sz="1200"/>
              <a:t>Finally, the message is read off in columns, in the order specified by the keyword.</a:t>
            </a:r>
            <a:endParaRPr sz="1200"/>
          </a:p>
          <a:p>
            <a:pPr marL="45720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0"/>
              </a:spcAft>
              <a:buNone/>
            </a:pPr>
            <a:endParaRPr sz="1200"/>
          </a:p>
          <a:p>
            <a:pPr marL="0" lvl="0" indent="0" algn="just" rtl="0">
              <a:spcBef>
                <a:spcPts val="1600"/>
              </a:spcBef>
              <a:spcAft>
                <a:spcPts val="1600"/>
              </a:spcAft>
              <a:buNone/>
            </a:pPr>
            <a:endParaRPr sz="1200"/>
          </a:p>
        </p:txBody>
      </p:sp>
      <p:cxnSp>
        <p:nvCxnSpPr>
          <p:cNvPr id="215" name="Google Shape;215;p43"/>
          <p:cNvCxnSpPr/>
          <p:nvPr/>
        </p:nvCxnSpPr>
        <p:spPr>
          <a:xfrm>
            <a:off x="1026200" y="414022"/>
            <a:ext cx="2763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219"/>
        <p:cNvGrpSpPr/>
        <p:nvPr/>
      </p:nvGrpSpPr>
      <p:grpSpPr>
        <a:xfrm>
          <a:off x="0" y="0"/>
          <a:ext cx="0" cy="0"/>
          <a:chOff x="0" y="0"/>
          <a:chExt cx="0" cy="0"/>
        </a:xfrm>
      </p:grpSpPr>
      <p:pic>
        <p:nvPicPr>
          <p:cNvPr id="220" name="Google Shape;220;p44"/>
          <p:cNvPicPr preferRelativeResize="0"/>
          <p:nvPr/>
        </p:nvPicPr>
        <p:blipFill>
          <a:blip r:embed="rId3">
            <a:alphaModFix/>
          </a:blip>
          <a:stretch>
            <a:fillRect/>
          </a:stretch>
        </p:blipFill>
        <p:spPr>
          <a:xfrm>
            <a:off x="717163" y="156300"/>
            <a:ext cx="7709674" cy="4830900"/>
          </a:xfrm>
          <a:prstGeom prst="rect">
            <a:avLst/>
          </a:prstGeom>
          <a:noFill/>
          <a:ln w="12700" cap="flat" cmpd="sng">
            <a:solidFill>
              <a:srgbClr val="000000"/>
            </a:solidFill>
            <a:prstDash val="solid"/>
            <a:miter lim="8000"/>
            <a:headEnd type="none" w="sm" len="sm"/>
            <a:tailEnd type="none" w="sm" len="sm"/>
          </a:ln>
        </p:spPr>
      </p:pic>
      <p:sp>
        <p:nvSpPr>
          <p:cNvPr id="221" name="Google Shape;221;p44"/>
          <p:cNvSpPr txBox="1"/>
          <p:nvPr/>
        </p:nvSpPr>
        <p:spPr>
          <a:xfrm>
            <a:off x="76200" y="152400"/>
            <a:ext cx="363000" cy="350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chemeClr val="lt2"/>
                </a:solidFill>
                <a:latin typeface="Montserrat ExtraBold"/>
                <a:ea typeface="Montserrat ExtraBold"/>
                <a:cs typeface="Montserrat ExtraBold"/>
                <a:sym typeface="Montserrat ExtraBold"/>
              </a:rPr>
              <a:t>FLOWCHART</a:t>
            </a:r>
            <a:endParaRPr/>
          </a:p>
        </p:txBody>
      </p:sp>
    </p:spTree>
  </p:cSld>
  <p:clrMapOvr>
    <a:masterClrMapping/>
  </p:clrMapOvr>
</p:sld>
</file>

<file path=ppt/theme/theme1.xml><?xml version="1.0" encoding="utf-8"?>
<a:theme xmlns:a="http://schemas.openxmlformats.org/drawingml/2006/main"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480</Words>
  <Application>Microsoft Office PowerPoint</Application>
  <PresentationFormat>On-screen Show (16:9)</PresentationFormat>
  <Paragraphs>47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Montserrat ExtraBold</vt:lpstr>
      <vt:lpstr>Montserrat</vt:lpstr>
      <vt:lpstr>Montserrat Medium</vt:lpstr>
      <vt:lpstr>Futuristic Background by Slidesgo</vt:lpstr>
      <vt:lpstr>MULTI LAYERED CLIENT-SERVER  ENCRYPTION DECRYPTION</vt:lpstr>
      <vt:lpstr>SUBMITTED TO</vt:lpstr>
      <vt:lpstr>LAYER 1</vt:lpstr>
      <vt:lpstr>Vigenère Cipher</vt:lpstr>
      <vt:lpstr>LAYER 2</vt:lpstr>
      <vt:lpstr>Transposition Cipher  </vt:lpstr>
      <vt:lpstr>LAYER 3</vt:lpstr>
      <vt:lpstr>Columnar Transposition</vt:lpstr>
      <vt:lpstr>Slide 9</vt:lpstr>
      <vt:lpstr>Slide 10</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 LAYERED CLIENT-SERVER  ENCRYPTION DECRYPTION</dc:title>
  <cp:lastModifiedBy>HP</cp:lastModifiedBy>
  <cp:revision>1</cp:revision>
  <dcterms:modified xsi:type="dcterms:W3CDTF">2021-12-18T05:09:03Z</dcterms:modified>
</cp:coreProperties>
</file>